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4"/>
  </p:notesMasterIdLst>
  <p:sldIdLst>
    <p:sldId id="264" r:id="rId5"/>
    <p:sldId id="2134805727" r:id="rId6"/>
    <p:sldId id="5054" r:id="rId7"/>
    <p:sldId id="362" r:id="rId8"/>
    <p:sldId id="2134805738" r:id="rId9"/>
    <p:sldId id="2134805799" r:id="rId10"/>
    <p:sldId id="2134805800" r:id="rId11"/>
    <p:sldId id="2761" r:id="rId12"/>
    <p:sldId id="2750" r:id="rId13"/>
    <p:sldId id="2134805802" r:id="rId14"/>
    <p:sldId id="2776" r:id="rId15"/>
    <p:sldId id="564" r:id="rId16"/>
    <p:sldId id="2134805801" r:id="rId17"/>
    <p:sldId id="2134805797" r:id="rId18"/>
    <p:sldId id="2134805798" r:id="rId19"/>
    <p:sldId id="2134805803" r:id="rId20"/>
    <p:sldId id="2134805804" r:id="rId21"/>
    <p:sldId id="2134805796" r:id="rId22"/>
    <p:sldId id="2758" r:id="rId23"/>
    <p:sldId id="2134805742" r:id="rId24"/>
    <p:sldId id="522" r:id="rId25"/>
    <p:sldId id="2737" r:id="rId26"/>
    <p:sldId id="281" r:id="rId27"/>
    <p:sldId id="303" r:id="rId28"/>
    <p:sldId id="313" r:id="rId29"/>
    <p:sldId id="2134805746" r:id="rId30"/>
    <p:sldId id="2134805752" r:id="rId31"/>
    <p:sldId id="2134805753" r:id="rId32"/>
    <p:sldId id="282" r:id="rId33"/>
    <p:sldId id="288" r:id="rId34"/>
    <p:sldId id="289" r:id="rId35"/>
    <p:sldId id="292" r:id="rId36"/>
    <p:sldId id="283" r:id="rId37"/>
    <p:sldId id="284" r:id="rId38"/>
    <p:sldId id="290" r:id="rId39"/>
    <p:sldId id="293" r:id="rId40"/>
    <p:sldId id="285" r:id="rId41"/>
    <p:sldId id="286" r:id="rId42"/>
    <p:sldId id="2134805754" r:id="rId43"/>
    <p:sldId id="2134805755" r:id="rId44"/>
    <p:sldId id="300" r:id="rId45"/>
    <p:sldId id="2134805756" r:id="rId46"/>
    <p:sldId id="2134805757" r:id="rId47"/>
    <p:sldId id="308" r:id="rId48"/>
    <p:sldId id="302" r:id="rId49"/>
    <p:sldId id="2134805759" r:id="rId50"/>
    <p:sldId id="2134805760" r:id="rId51"/>
    <p:sldId id="2134805761" r:id="rId52"/>
    <p:sldId id="2134805762" r:id="rId53"/>
    <p:sldId id="2134805763" r:id="rId54"/>
    <p:sldId id="299" r:id="rId55"/>
    <p:sldId id="2134805764" r:id="rId56"/>
    <p:sldId id="2134805765" r:id="rId57"/>
    <p:sldId id="2134805766" r:id="rId58"/>
    <p:sldId id="2134805768" r:id="rId59"/>
    <p:sldId id="2134805769" r:id="rId60"/>
    <p:sldId id="2134805770" r:id="rId61"/>
    <p:sldId id="2134805771" r:id="rId62"/>
    <p:sldId id="2134805772" r:id="rId63"/>
    <p:sldId id="298" r:id="rId64"/>
    <p:sldId id="2134805773" r:id="rId65"/>
    <p:sldId id="2134805774" r:id="rId66"/>
    <p:sldId id="2134805775" r:id="rId67"/>
    <p:sldId id="2134805776" r:id="rId68"/>
    <p:sldId id="2134805777" r:id="rId69"/>
    <p:sldId id="2134805778" r:id="rId70"/>
    <p:sldId id="2134805779" r:id="rId71"/>
    <p:sldId id="2134805743" r:id="rId72"/>
    <p:sldId id="2134805780" r:id="rId73"/>
    <p:sldId id="2134805781" r:id="rId74"/>
    <p:sldId id="2134805744" r:id="rId75"/>
    <p:sldId id="2134805784" r:id="rId76"/>
    <p:sldId id="2134805785" r:id="rId77"/>
    <p:sldId id="2134805786" r:id="rId78"/>
    <p:sldId id="2134805790" r:id="rId79"/>
    <p:sldId id="2134805791" r:id="rId80"/>
    <p:sldId id="2134805792" r:id="rId81"/>
    <p:sldId id="2134805793" r:id="rId82"/>
    <p:sldId id="2134805794" r:id="rId83"/>
    <p:sldId id="2134805795" r:id="rId84"/>
    <p:sldId id="2134805787" r:id="rId85"/>
    <p:sldId id="2134805788" r:id="rId86"/>
    <p:sldId id="2134805789" r:id="rId87"/>
    <p:sldId id="2134805782" r:id="rId88"/>
    <p:sldId id="2134805783" r:id="rId89"/>
    <p:sldId id="297" r:id="rId90"/>
    <p:sldId id="2134805767" r:id="rId91"/>
    <p:sldId id="291" r:id="rId92"/>
    <p:sldId id="301" r:id="rId93"/>
    <p:sldId id="310" r:id="rId94"/>
    <p:sldId id="311" r:id="rId95"/>
    <p:sldId id="309" r:id="rId96"/>
    <p:sldId id="312" r:id="rId97"/>
    <p:sldId id="2134805758" r:id="rId98"/>
    <p:sldId id="294" r:id="rId99"/>
    <p:sldId id="295" r:id="rId100"/>
    <p:sldId id="287" r:id="rId101"/>
    <p:sldId id="305" r:id="rId102"/>
    <p:sldId id="2759" r:id="rId103"/>
    <p:sldId id="2134805745" r:id="rId104"/>
    <p:sldId id="2760" r:id="rId105"/>
    <p:sldId id="2782" r:id="rId106"/>
    <p:sldId id="2781" r:id="rId107"/>
    <p:sldId id="2757" r:id="rId108"/>
    <p:sldId id="2766" r:id="rId109"/>
    <p:sldId id="2134805749" r:id="rId110"/>
    <p:sldId id="2780" r:id="rId111"/>
    <p:sldId id="2134805751" r:id="rId112"/>
    <p:sldId id="304" r:id="rId1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2134805727"/>
            <p14:sldId id="5054"/>
            <p14:sldId id="362"/>
            <p14:sldId id="2134805738"/>
            <p14:sldId id="2134805799"/>
            <p14:sldId id="2134805800"/>
            <p14:sldId id="2761"/>
            <p14:sldId id="2750"/>
            <p14:sldId id="2134805802"/>
            <p14:sldId id="2776"/>
            <p14:sldId id="564"/>
            <p14:sldId id="2134805801"/>
            <p14:sldId id="2134805797"/>
            <p14:sldId id="2134805798"/>
            <p14:sldId id="2134805803"/>
            <p14:sldId id="2134805804"/>
          </p14:sldIdLst>
        </p14:section>
        <p14:section name="Under Construction" id="{1E61F531-83FC-448D-B952-D63552D6E8CE}">
          <p14:sldIdLst>
            <p14:sldId id="2134805796"/>
            <p14:sldId id="2758"/>
            <p14:sldId id="2134805742"/>
            <p14:sldId id="522"/>
            <p14:sldId id="2737"/>
            <p14:sldId id="281"/>
            <p14:sldId id="303"/>
            <p14:sldId id="313"/>
            <p14:sldId id="2134805746"/>
            <p14:sldId id="2134805752"/>
            <p14:sldId id="2134805753"/>
            <p14:sldId id="282"/>
            <p14:sldId id="288"/>
            <p14:sldId id="289"/>
            <p14:sldId id="292"/>
            <p14:sldId id="283"/>
            <p14:sldId id="284"/>
            <p14:sldId id="290"/>
            <p14:sldId id="293"/>
            <p14:sldId id="285"/>
            <p14:sldId id="286"/>
            <p14:sldId id="2134805754"/>
            <p14:sldId id="2134805755"/>
            <p14:sldId id="300"/>
            <p14:sldId id="2134805756"/>
            <p14:sldId id="2134805757"/>
            <p14:sldId id="308"/>
            <p14:sldId id="302"/>
            <p14:sldId id="2134805759"/>
            <p14:sldId id="2134805760"/>
            <p14:sldId id="2134805761"/>
            <p14:sldId id="2134805762"/>
            <p14:sldId id="2134805763"/>
            <p14:sldId id="299"/>
            <p14:sldId id="2134805764"/>
            <p14:sldId id="2134805765"/>
            <p14:sldId id="2134805766"/>
            <p14:sldId id="2134805768"/>
            <p14:sldId id="2134805769"/>
            <p14:sldId id="2134805770"/>
            <p14:sldId id="2134805771"/>
            <p14:sldId id="2134805772"/>
            <p14:sldId id="298"/>
            <p14:sldId id="2134805773"/>
            <p14:sldId id="2134805774"/>
            <p14:sldId id="2134805775"/>
            <p14:sldId id="2134805776"/>
            <p14:sldId id="2134805777"/>
            <p14:sldId id="2134805778"/>
            <p14:sldId id="2134805779"/>
            <p14:sldId id="2134805743"/>
            <p14:sldId id="2134805780"/>
            <p14:sldId id="2134805781"/>
            <p14:sldId id="2134805744"/>
            <p14:sldId id="2134805784"/>
            <p14:sldId id="2134805785"/>
            <p14:sldId id="2134805786"/>
            <p14:sldId id="2134805790"/>
            <p14:sldId id="2134805791"/>
            <p14:sldId id="2134805792"/>
            <p14:sldId id="2134805793"/>
            <p14:sldId id="2134805794"/>
            <p14:sldId id="2134805795"/>
            <p14:sldId id="2134805787"/>
            <p14:sldId id="2134805788"/>
            <p14:sldId id="2134805789"/>
            <p14:sldId id="2134805782"/>
            <p14:sldId id="2134805783"/>
            <p14:sldId id="297"/>
            <p14:sldId id="2134805767"/>
            <p14:sldId id="291"/>
            <p14:sldId id="301"/>
            <p14:sldId id="310"/>
            <p14:sldId id="311"/>
            <p14:sldId id="309"/>
            <p14:sldId id="312"/>
            <p14:sldId id="2134805758"/>
            <p14:sldId id="294"/>
            <p14:sldId id="295"/>
            <p14:sldId id="287"/>
            <p14:sldId id="305"/>
            <p14:sldId id="2759"/>
            <p14:sldId id="2134805745"/>
            <p14:sldId id="2760"/>
            <p14:sldId id="2782"/>
            <p14:sldId id="2781"/>
            <p14:sldId id="2757"/>
            <p14:sldId id="2766"/>
            <p14:sldId id="2134805749"/>
            <p14:sldId id="2780"/>
            <p14:sldId id="2134805751"/>
            <p14:sldId id="30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4C6281-8618-4765-A451-1BAEF77A6B46}" v="58" dt="2023-06-08T12:25:22.989"/>
    <p1510:client id="{F51DDC3B-FF6D-4C58-8CF5-2D71B0C48CF3}" v="9" dt="2023-07-13T11:54:54.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5278" autoAdjust="0"/>
  </p:normalViewPr>
  <p:slideViewPr>
    <p:cSldViewPr>
      <p:cViewPr varScale="1">
        <p:scale>
          <a:sx n="79" d="100"/>
          <a:sy n="79" d="100"/>
        </p:scale>
        <p:origin x="90" y="1206"/>
      </p:cViewPr>
      <p:guideLst>
        <p:guide orient="horz" pos="1620"/>
        <p:guide pos="2880"/>
      </p:guideLst>
    </p:cSldViewPr>
  </p:slideViewPr>
  <p:notesTextViewPr>
    <p:cViewPr>
      <p:scale>
        <a:sx n="3" d="2"/>
        <a:sy n="3" d="2"/>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19" Type="http://schemas.openxmlformats.org/officeDocument/2006/relationships/tableStyles" Target="tableStyle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398B3B9-91BB-4B59-A395-13E1678C7116}"/>
    <pc:docChg chg="custSel addSld delSld modSld sldOrd delSection modSection">
      <pc:chgData name="Tim Warner" userId="1d9b2d89684621c1" providerId="LiveId" clId="{6398B3B9-91BB-4B59-A395-13E1678C7116}" dt="2021-10-07T15:06:24.808" v="232" actId="47"/>
      <pc:docMkLst>
        <pc:docMk/>
      </pc:docMkLst>
      <pc:sldChg chg="del">
        <pc:chgData name="Tim Warner" userId="1d9b2d89684621c1" providerId="LiveId" clId="{6398B3B9-91BB-4B59-A395-13E1678C7116}" dt="2021-10-07T15:05:39.176" v="193" actId="47"/>
        <pc:sldMkLst>
          <pc:docMk/>
          <pc:sldMk cId="1306282856" sldId="256"/>
        </pc:sldMkLst>
      </pc:sldChg>
      <pc:sldChg chg="delSp modSp mod modAnim">
        <pc:chgData name="Tim Warner" userId="1d9b2d89684621c1" providerId="LiveId" clId="{6398B3B9-91BB-4B59-A395-13E1678C7116}" dt="2021-10-07T15:06:02.308" v="216" actId="20577"/>
        <pc:sldMkLst>
          <pc:docMk/>
          <pc:sldMk cId="2019325346" sldId="260"/>
        </pc:sldMkLst>
        <pc:spChg chg="mod">
          <ac:chgData name="Tim Warner" userId="1d9b2d89684621c1" providerId="LiveId" clId="{6398B3B9-91BB-4B59-A395-13E1678C7116}" dt="2021-10-07T15:05:57.321" v="211" actId="20577"/>
          <ac:spMkLst>
            <pc:docMk/>
            <pc:sldMk cId="2019325346" sldId="260"/>
            <ac:spMk id="2" creationId="{00000000-0000-0000-0000-000000000000}"/>
          </ac:spMkLst>
        </pc:spChg>
        <pc:spChg chg="mod">
          <ac:chgData name="Tim Warner" userId="1d9b2d89684621c1" providerId="LiveId" clId="{6398B3B9-91BB-4B59-A395-13E1678C7116}" dt="2021-10-07T15:06:02.308" v="216" actId="20577"/>
          <ac:spMkLst>
            <pc:docMk/>
            <pc:sldMk cId="2019325346" sldId="260"/>
            <ac:spMk id="4" creationId="{5BBB3F74-E93A-433D-A125-C845B9E51CCB}"/>
          </ac:spMkLst>
        </pc:spChg>
        <pc:picChg chg="del">
          <ac:chgData name="Tim Warner" userId="1d9b2d89684621c1" providerId="LiveId" clId="{6398B3B9-91BB-4B59-A395-13E1678C7116}" dt="2021-10-07T15:06:00.011" v="212" actId="478"/>
          <ac:picMkLst>
            <pc:docMk/>
            <pc:sldMk cId="2019325346" sldId="260"/>
            <ac:picMk id="5" creationId="{9E1696B8-7ED0-4F69-9CFD-E401FE78BD00}"/>
          </ac:picMkLst>
        </pc:picChg>
      </pc:sldChg>
      <pc:sldChg chg="delSp modSp mod delAnim">
        <pc:chgData name="Tim Warner" userId="1d9b2d89684621c1" providerId="LiveId" clId="{6398B3B9-91BB-4B59-A395-13E1678C7116}" dt="2021-10-07T15:01:57.721" v="188" actId="1076"/>
        <pc:sldMkLst>
          <pc:docMk/>
          <pc:sldMk cId="2192088531" sldId="264"/>
        </pc:sldMkLst>
        <pc:spChg chg="mod">
          <ac:chgData name="Tim Warner" userId="1d9b2d89684621c1" providerId="LiveId" clId="{6398B3B9-91BB-4B59-A395-13E1678C7116}" dt="2021-10-07T15:01:57.721" v="188" actId="1076"/>
          <ac:spMkLst>
            <pc:docMk/>
            <pc:sldMk cId="2192088531" sldId="264"/>
            <ac:spMk id="11" creationId="{CF5A43D3-0ABE-46FA-906F-529E8FB15DEA}"/>
          </ac:spMkLst>
        </pc:spChg>
        <pc:spChg chg="mod">
          <ac:chgData name="Tim Warner" userId="1d9b2d89684621c1" providerId="LiveId" clId="{6398B3B9-91BB-4B59-A395-13E1678C7116}" dt="2021-10-07T15:01:57.721" v="188" actId="1076"/>
          <ac:spMkLst>
            <pc:docMk/>
            <pc:sldMk cId="2192088531" sldId="264"/>
            <ac:spMk id="12" creationId="{9F8919EA-9E84-4F97-8DDB-D1660D17407E}"/>
          </ac:spMkLst>
        </pc:spChg>
        <pc:spChg chg="mod">
          <ac:chgData name="Tim Warner" userId="1d9b2d89684621c1" providerId="LiveId" clId="{6398B3B9-91BB-4B59-A395-13E1678C7116}" dt="2021-10-07T15:01:57.721" v="188" actId="1076"/>
          <ac:spMkLst>
            <pc:docMk/>
            <pc:sldMk cId="2192088531" sldId="264"/>
            <ac:spMk id="13" creationId="{F19C39B7-3675-4323-8E15-38623CE61886}"/>
          </ac:spMkLst>
        </pc:spChg>
        <pc:spChg chg="del">
          <ac:chgData name="Tim Warner" userId="1d9b2d89684621c1" providerId="LiveId" clId="{6398B3B9-91BB-4B59-A395-13E1678C7116}" dt="2021-10-07T15:00:57.517" v="39" actId="478"/>
          <ac:spMkLst>
            <pc:docMk/>
            <pc:sldMk cId="2192088531" sldId="264"/>
            <ac:spMk id="14" creationId="{0AC65F06-4876-48AA-AAB6-98AE8ED79CDB}"/>
          </ac:spMkLst>
        </pc:spChg>
        <pc:spChg chg="mod">
          <ac:chgData name="Tim Warner" userId="1d9b2d89684621c1" providerId="LiveId" clId="{6398B3B9-91BB-4B59-A395-13E1678C7116}" dt="2021-10-07T15:00:53.558" v="38" actId="20577"/>
          <ac:spMkLst>
            <pc:docMk/>
            <pc:sldMk cId="2192088531" sldId="264"/>
            <ac:spMk id="20" creationId="{412337A7-EF2F-BD4E-96DF-29677C30DFCF}"/>
          </ac:spMkLst>
        </pc:spChg>
        <pc:spChg chg="mod">
          <ac:chgData name="Tim Warner" userId="1d9b2d89684621c1" providerId="LiveId" clId="{6398B3B9-91BB-4B59-A395-13E1678C7116}" dt="2021-10-07T15:01:57.721" v="188" actId="1076"/>
          <ac:spMkLst>
            <pc:docMk/>
            <pc:sldMk cId="2192088531" sldId="264"/>
            <ac:spMk id="21" creationId="{FDC123F3-7747-9C43-BCF3-A32246342DE6}"/>
          </ac:spMkLst>
        </pc:spChg>
      </pc:sldChg>
      <pc:sldChg chg="del">
        <pc:chgData name="Tim Warner" userId="1d9b2d89684621c1" providerId="LiveId" clId="{6398B3B9-91BB-4B59-A395-13E1678C7116}" dt="2021-10-07T15:05:34.516" v="192" actId="47"/>
        <pc:sldMkLst>
          <pc:docMk/>
          <pc:sldMk cId="1088449262" sldId="265"/>
        </pc:sldMkLst>
      </pc:sldChg>
      <pc:sldChg chg="del">
        <pc:chgData name="Tim Warner" userId="1d9b2d89684621c1" providerId="LiveId" clId="{6398B3B9-91BB-4B59-A395-13E1678C7116}" dt="2021-10-07T15:05:39.176" v="193" actId="47"/>
        <pc:sldMkLst>
          <pc:docMk/>
          <pc:sldMk cId="692994859" sldId="266"/>
        </pc:sldMkLst>
      </pc:sldChg>
      <pc:sldChg chg="del">
        <pc:chgData name="Tim Warner" userId="1d9b2d89684621c1" providerId="LiveId" clId="{6398B3B9-91BB-4B59-A395-13E1678C7116}" dt="2021-10-07T15:05:39.176" v="193" actId="47"/>
        <pc:sldMkLst>
          <pc:docMk/>
          <pc:sldMk cId="3577501539" sldId="267"/>
        </pc:sldMkLst>
      </pc:sldChg>
      <pc:sldChg chg="del">
        <pc:chgData name="Tim Warner" userId="1d9b2d89684621c1" providerId="LiveId" clId="{6398B3B9-91BB-4B59-A395-13E1678C7116}" dt="2021-10-07T15:05:39.176" v="193" actId="47"/>
        <pc:sldMkLst>
          <pc:docMk/>
          <pc:sldMk cId="3389583118" sldId="268"/>
        </pc:sldMkLst>
      </pc:sldChg>
      <pc:sldChg chg="del">
        <pc:chgData name="Tim Warner" userId="1d9b2d89684621c1" providerId="LiveId" clId="{6398B3B9-91BB-4B59-A395-13E1678C7116}" dt="2021-10-07T15:02:10.042" v="189" actId="18676"/>
        <pc:sldMkLst>
          <pc:docMk/>
          <pc:sldMk cId="602211251" sldId="269"/>
        </pc:sldMkLst>
      </pc:sldChg>
      <pc:sldChg chg="delSp modSp mod">
        <pc:chgData name="Tim Warner" userId="1d9b2d89684621c1" providerId="LiveId" clId="{6398B3B9-91BB-4B59-A395-13E1678C7116}" dt="2021-10-07T15:06:07.569" v="224" actId="478"/>
        <pc:sldMkLst>
          <pc:docMk/>
          <pc:sldMk cId="3535240825" sldId="270"/>
        </pc:sldMkLst>
        <pc:spChg chg="mod">
          <ac:chgData name="Tim Warner" userId="1d9b2d89684621c1" providerId="LiveId" clId="{6398B3B9-91BB-4B59-A395-13E1678C7116}" dt="2021-10-07T15:06:05.800" v="223" actId="20577"/>
          <ac:spMkLst>
            <pc:docMk/>
            <pc:sldMk cId="3535240825" sldId="270"/>
            <ac:spMk id="2" creationId="{F439F858-56E4-4307-84E7-1C4FD483C57E}"/>
          </ac:spMkLst>
        </pc:spChg>
        <pc:picChg chg="del">
          <ac:chgData name="Tim Warner" userId="1d9b2d89684621c1" providerId="LiveId" clId="{6398B3B9-91BB-4B59-A395-13E1678C7116}" dt="2021-10-07T15:06:07.569" v="224" actId="478"/>
          <ac:picMkLst>
            <pc:docMk/>
            <pc:sldMk cId="3535240825" sldId="270"/>
            <ac:picMk id="5" creationId="{D018C3D6-1110-414F-AEF6-4F58B047CF2F}"/>
          </ac:picMkLst>
        </pc:picChg>
      </pc:sldChg>
      <pc:sldChg chg="del">
        <pc:chgData name="Tim Warner" userId="1d9b2d89684621c1" providerId="LiveId" clId="{6398B3B9-91BB-4B59-A395-13E1678C7116}" dt="2021-10-07T15:02:10.042" v="189" actId="18676"/>
        <pc:sldMkLst>
          <pc:docMk/>
          <pc:sldMk cId="924435494" sldId="271"/>
        </pc:sldMkLst>
      </pc:sldChg>
      <pc:sldChg chg="del">
        <pc:chgData name="Tim Warner" userId="1d9b2d89684621c1" providerId="LiveId" clId="{6398B3B9-91BB-4B59-A395-13E1678C7116}" dt="2021-10-07T15:05:39.176" v="193" actId="47"/>
        <pc:sldMkLst>
          <pc:docMk/>
          <pc:sldMk cId="1551051090" sldId="272"/>
        </pc:sldMkLst>
      </pc:sldChg>
      <pc:sldChg chg="del">
        <pc:chgData name="Tim Warner" userId="1d9b2d89684621c1" providerId="LiveId" clId="{6398B3B9-91BB-4B59-A395-13E1678C7116}" dt="2021-10-07T15:06:24.808" v="232" actId="47"/>
        <pc:sldMkLst>
          <pc:docMk/>
          <pc:sldMk cId="3500313414" sldId="277"/>
        </pc:sldMkLst>
      </pc:sldChg>
      <pc:sldChg chg="del">
        <pc:chgData name="Tim Warner" userId="1d9b2d89684621c1" providerId="LiveId" clId="{6398B3B9-91BB-4B59-A395-13E1678C7116}" dt="2021-10-07T15:02:10.042" v="189" actId="18676"/>
        <pc:sldMkLst>
          <pc:docMk/>
          <pc:sldMk cId="3700599801" sldId="278"/>
        </pc:sldMkLst>
      </pc:sldChg>
      <pc:sldChg chg="del">
        <pc:chgData name="Tim Warner" userId="1d9b2d89684621c1" providerId="LiveId" clId="{6398B3B9-91BB-4B59-A395-13E1678C7116}" dt="2021-10-07T15:06:24.808" v="232" actId="47"/>
        <pc:sldMkLst>
          <pc:docMk/>
          <pc:sldMk cId="2771305905" sldId="279"/>
        </pc:sldMkLst>
      </pc:sldChg>
      <pc:sldChg chg="del">
        <pc:chgData name="Tim Warner" userId="1d9b2d89684621c1" providerId="LiveId" clId="{6398B3B9-91BB-4B59-A395-13E1678C7116}" dt="2021-10-07T15:06:24.808" v="232" actId="47"/>
        <pc:sldMkLst>
          <pc:docMk/>
          <pc:sldMk cId="612833289" sldId="280"/>
        </pc:sldMkLst>
      </pc:sldChg>
      <pc:sldChg chg="modSp mod">
        <pc:chgData name="Tim Warner" userId="1d9b2d89684621c1" providerId="LiveId" clId="{6398B3B9-91BB-4B59-A395-13E1678C7116}" dt="2021-10-07T15:05:51.550" v="202" actId="20577"/>
        <pc:sldMkLst>
          <pc:docMk/>
          <pc:sldMk cId="564868068" sldId="281"/>
        </pc:sldMkLst>
        <pc:spChg chg="mod">
          <ac:chgData name="Tim Warner" userId="1d9b2d89684621c1" providerId="LiveId" clId="{6398B3B9-91BB-4B59-A395-13E1678C7116}" dt="2021-10-07T15:05:51.550" v="202" actId="20577"/>
          <ac:spMkLst>
            <pc:docMk/>
            <pc:sldMk cId="564868068" sldId="281"/>
            <ac:spMk id="4" creationId="{650CF791-6E5D-4EC8-A78B-1BC8C0C7FB74}"/>
          </ac:spMkLst>
        </pc:spChg>
        <pc:spChg chg="mod">
          <ac:chgData name="Tim Warner" userId="1d9b2d89684621c1" providerId="LiveId" clId="{6398B3B9-91BB-4B59-A395-13E1678C7116}" dt="2021-10-07T15:05:48.889" v="197" actId="20577"/>
          <ac:spMkLst>
            <pc:docMk/>
            <pc:sldMk cId="564868068" sldId="281"/>
            <ac:spMk id="5" creationId="{DDF46652-3833-42CB-95D9-D0AB4DE328D0}"/>
          </ac:spMkLst>
        </pc:spChg>
      </pc:sldChg>
      <pc:sldChg chg="del">
        <pc:chgData name="Tim Warner" userId="1d9b2d89684621c1" providerId="LiveId" clId="{6398B3B9-91BB-4B59-A395-13E1678C7116}" dt="2021-10-07T15:05:39.176" v="193" actId="47"/>
        <pc:sldMkLst>
          <pc:docMk/>
          <pc:sldMk cId="3042034521" sldId="282"/>
        </pc:sldMkLst>
      </pc:sldChg>
      <pc:sldChg chg="modSp ord modAnim">
        <pc:chgData name="Tim Warner" userId="1d9b2d89684621c1" providerId="LiveId" clId="{6398B3B9-91BB-4B59-A395-13E1678C7116}" dt="2021-10-07T15:06:11.571" v="228" actId="20577"/>
        <pc:sldMkLst>
          <pc:docMk/>
          <pc:sldMk cId="1311687876" sldId="283"/>
        </pc:sldMkLst>
        <pc:spChg chg="mod">
          <ac:chgData name="Tim Warner" userId="1d9b2d89684621c1" providerId="LiveId" clId="{6398B3B9-91BB-4B59-A395-13E1678C7116}" dt="2021-10-07T15:06:11.571" v="228" actId="20577"/>
          <ac:spMkLst>
            <pc:docMk/>
            <pc:sldMk cId="1311687876" sldId="283"/>
            <ac:spMk id="7" creationId="{B8D91247-19DA-4F5B-A0CD-BF46B0B22DA4}"/>
          </ac:spMkLst>
        </pc:spChg>
      </pc:sldChg>
      <pc:sldChg chg="add">
        <pc:chgData name="Tim Warner" userId="1d9b2d89684621c1" providerId="LiveId" clId="{6398B3B9-91BB-4B59-A395-13E1678C7116}" dt="2021-10-07T15:06:19.199" v="229"/>
        <pc:sldMkLst>
          <pc:docMk/>
          <pc:sldMk cId="3450584427" sldId="284"/>
        </pc:sldMkLst>
      </pc:sldChg>
      <pc:sldChg chg="add">
        <pc:chgData name="Tim Warner" userId="1d9b2d89684621c1" providerId="LiveId" clId="{6398B3B9-91BB-4B59-A395-13E1678C7116}" dt="2021-10-07T15:06:21.259" v="230"/>
        <pc:sldMkLst>
          <pc:docMk/>
          <pc:sldMk cId="3541952279" sldId="285"/>
        </pc:sldMkLst>
      </pc:sldChg>
      <pc:sldChg chg="add">
        <pc:chgData name="Tim Warner" userId="1d9b2d89684621c1" providerId="LiveId" clId="{6398B3B9-91BB-4B59-A395-13E1678C7116}" dt="2021-10-07T15:06:22.375" v="231"/>
        <pc:sldMkLst>
          <pc:docMk/>
          <pc:sldMk cId="336706709" sldId="286"/>
        </pc:sldMkLst>
      </pc:sldChg>
    </pc:docChg>
  </pc:docChgLst>
  <pc:docChgLst>
    <pc:chgData name="Tim Warner" userId="1d9b2d89684621c1" providerId="LiveId" clId="{683992F6-5D6E-448B-AB2E-FC3A8EA69294}"/>
    <pc:docChg chg="custSel modSld">
      <pc:chgData name="Tim Warner" userId="1d9b2d89684621c1" providerId="LiveId" clId="{683992F6-5D6E-448B-AB2E-FC3A8EA69294}" dt="2021-11-26T21:33:31.850" v="12" actId="1076"/>
      <pc:docMkLst>
        <pc:docMk/>
      </pc:docMkLst>
      <pc:sldChg chg="addSp delSp modSp mod">
        <pc:chgData name="Tim Warner" userId="1d9b2d89684621c1" providerId="LiveId" clId="{683992F6-5D6E-448B-AB2E-FC3A8EA69294}" dt="2021-11-26T21:33:31.850" v="12" actId="1076"/>
        <pc:sldMkLst>
          <pc:docMk/>
          <pc:sldMk cId="2192088531" sldId="264"/>
        </pc:sldMkLst>
        <pc:picChg chg="del">
          <ac:chgData name="Tim Warner" userId="1d9b2d89684621c1" providerId="LiveId" clId="{683992F6-5D6E-448B-AB2E-FC3A8EA69294}" dt="2021-11-26T21:32:22.202" v="0" actId="478"/>
          <ac:picMkLst>
            <pc:docMk/>
            <pc:sldMk cId="2192088531" sldId="264"/>
            <ac:picMk id="3" creationId="{4F621174-1A78-4F21-95D8-60C7DD2C0579}"/>
          </ac:picMkLst>
        </pc:picChg>
        <pc:picChg chg="add mod">
          <ac:chgData name="Tim Warner" userId="1d9b2d89684621c1" providerId="LiveId" clId="{683992F6-5D6E-448B-AB2E-FC3A8EA69294}" dt="2021-11-26T21:33:31.850" v="12" actId="1076"/>
          <ac:picMkLst>
            <pc:docMk/>
            <pc:sldMk cId="2192088531" sldId="264"/>
            <ac:picMk id="4" creationId="{3D9A85A9-E4BE-448E-AA24-E41238BE54CA}"/>
          </ac:picMkLst>
        </pc:picChg>
      </pc:sldChg>
      <pc:sldChg chg="modCm">
        <pc:chgData name="Tim Warner" userId="1d9b2d89684621c1" providerId="LiveId" clId="{683992F6-5D6E-448B-AB2E-FC3A8EA69294}" dt="2021-11-26T21:33:01.217" v="6"/>
        <pc:sldMkLst>
          <pc:docMk/>
          <pc:sldMk cId="3535240825" sldId="270"/>
        </pc:sldMkLst>
      </pc:sldChg>
    </pc:docChg>
  </pc:docChgLst>
  <pc:docChgLst>
    <pc:chgData name="scsjcain84" userId="S::scsjcain84_gmail.com#ext#@pearsoneducationinc.onmicrosoft.com::4399dd98-ee8b-4212-9001-7919755a3260" providerId="AD" clId="Web-{A47ADF43-F552-46FE-B5A6-706AB9B4CD7D}"/>
    <pc:docChg chg="">
      <pc:chgData name="scsjcain84" userId="S::scsjcain84_gmail.com#ext#@pearsoneducationinc.onmicrosoft.com::4399dd98-ee8b-4212-9001-7919755a3260" providerId="AD" clId="Web-{A47ADF43-F552-46FE-B5A6-706AB9B4CD7D}" dt="2021-09-26T10:41:44.335" v="1"/>
      <pc:docMkLst>
        <pc:docMk/>
      </pc:docMkLst>
      <pc:sldChg chg="delCm">
        <pc:chgData name="scsjcain84" userId="S::scsjcain84_gmail.com#ext#@pearsoneducationinc.onmicrosoft.com::4399dd98-ee8b-4212-9001-7919755a3260" providerId="AD" clId="Web-{A47ADF43-F552-46FE-B5A6-706AB9B4CD7D}" dt="2021-09-26T10:40:41.383" v="0"/>
        <pc:sldMkLst>
          <pc:docMk/>
          <pc:sldMk cId="2192088531" sldId="264"/>
        </pc:sldMkLst>
      </pc:sldChg>
      <pc:sldChg chg="addCm">
        <pc:chgData name="scsjcain84" userId="S::scsjcain84_gmail.com#ext#@pearsoneducationinc.onmicrosoft.com::4399dd98-ee8b-4212-9001-7919755a3260" providerId="AD" clId="Web-{A47ADF43-F552-46FE-B5A6-706AB9B4CD7D}" dt="2021-09-26T10:41:44.335" v="1"/>
        <pc:sldMkLst>
          <pc:docMk/>
          <pc:sldMk cId="3535240825" sldId="270"/>
        </pc:sldMkLst>
      </pc:sldChg>
    </pc:docChg>
  </pc:docChgLst>
  <pc:docChgLst>
    <pc:chgData name="Tim Warner" userId="1d9b2d89684621c1" providerId="LiveId" clId="{EA4C6281-8618-4765-A451-1BAEF77A6B46}"/>
    <pc:docChg chg="custSel addSld delSld modSld sldOrd delSection modSection">
      <pc:chgData name="Tim Warner" userId="1d9b2d89684621c1" providerId="LiveId" clId="{EA4C6281-8618-4765-A451-1BAEF77A6B46}" dt="2023-06-08T12:25:47.313" v="218" actId="20577"/>
      <pc:docMkLst>
        <pc:docMk/>
      </pc:docMkLst>
      <pc:sldChg chg="delSp modSp mod delAnim">
        <pc:chgData name="Tim Warner" userId="1d9b2d89684621c1" providerId="LiveId" clId="{EA4C6281-8618-4765-A451-1BAEF77A6B46}" dt="2023-06-08T12:24:19.044" v="103" actId="20577"/>
        <pc:sldMkLst>
          <pc:docMk/>
          <pc:sldMk cId="2192088531" sldId="264"/>
        </pc:sldMkLst>
        <pc:spChg chg="mod">
          <ac:chgData name="Tim Warner" userId="1d9b2d89684621c1" providerId="LiveId" clId="{EA4C6281-8618-4765-A451-1BAEF77A6B46}" dt="2023-06-08T12:24:19.044" v="103" actId="20577"/>
          <ac:spMkLst>
            <pc:docMk/>
            <pc:sldMk cId="2192088531" sldId="264"/>
            <ac:spMk id="2" creationId="{006DB62C-48D4-594B-6E66-B5896CC06B76}"/>
          </ac:spMkLst>
        </pc:spChg>
        <pc:spChg chg="del">
          <ac:chgData name="Tim Warner" userId="1d9b2d89684621c1" providerId="LiveId" clId="{EA4C6281-8618-4765-A451-1BAEF77A6B46}" dt="2023-06-08T12:24:06.880" v="51" actId="478"/>
          <ac:spMkLst>
            <pc:docMk/>
            <pc:sldMk cId="2192088531" sldId="264"/>
            <ac:spMk id="3" creationId="{CDD01496-5EBB-04C3-FD22-A7D83A897A09}"/>
          </ac:spMkLst>
        </pc:spChg>
        <pc:spChg chg="del">
          <ac:chgData name="Tim Warner" userId="1d9b2d89684621c1" providerId="LiveId" clId="{EA4C6281-8618-4765-A451-1BAEF77A6B46}" dt="2023-06-08T12:24:06.880" v="51" actId="478"/>
          <ac:spMkLst>
            <pc:docMk/>
            <pc:sldMk cId="2192088531" sldId="264"/>
            <ac:spMk id="5" creationId="{057DD537-6090-C3EC-ECF0-4328ADD42A58}"/>
          </ac:spMkLst>
        </pc:spChg>
        <pc:spChg chg="mod">
          <ac:chgData name="Tim Warner" userId="1d9b2d89684621c1" providerId="LiveId" clId="{EA4C6281-8618-4765-A451-1BAEF77A6B46}" dt="2023-06-08T12:24:03.999" v="50" actId="20577"/>
          <ac:spMkLst>
            <pc:docMk/>
            <pc:sldMk cId="2192088531" sldId="264"/>
            <ac:spMk id="20" creationId="{412337A7-EF2F-BD4E-96DF-29677C30DFCF}"/>
          </ac:spMkLst>
        </pc:spChg>
        <pc:spChg chg="mod">
          <ac:chgData name="Tim Warner" userId="1d9b2d89684621c1" providerId="LiveId" clId="{EA4C6281-8618-4765-A451-1BAEF77A6B46}" dt="2023-06-08T12:24:11.864" v="69" actId="20577"/>
          <ac:spMkLst>
            <pc:docMk/>
            <pc:sldMk cId="2192088531" sldId="264"/>
            <ac:spMk id="21" creationId="{FDC123F3-7747-9C43-BCF3-A32246342DE6}"/>
          </ac:spMkLst>
        </pc:spChg>
      </pc:sldChg>
      <pc:sldChg chg="modSp mod">
        <pc:chgData name="Tim Warner" userId="1d9b2d89684621c1" providerId="LiveId" clId="{EA4C6281-8618-4765-A451-1BAEF77A6B46}" dt="2023-06-08T12:24:40.964" v="158" actId="20577"/>
        <pc:sldMkLst>
          <pc:docMk/>
          <pc:sldMk cId="564868068" sldId="281"/>
        </pc:sldMkLst>
        <pc:spChg chg="mod">
          <ac:chgData name="Tim Warner" userId="1d9b2d89684621c1" providerId="LiveId" clId="{EA4C6281-8618-4765-A451-1BAEF77A6B46}" dt="2023-06-08T12:24:34.426" v="140" actId="20577"/>
          <ac:spMkLst>
            <pc:docMk/>
            <pc:sldMk cId="564868068" sldId="281"/>
            <ac:spMk id="4" creationId="{650CF791-6E5D-4EC8-A78B-1BC8C0C7FB74}"/>
          </ac:spMkLst>
        </pc:spChg>
        <pc:spChg chg="mod">
          <ac:chgData name="Tim Warner" userId="1d9b2d89684621c1" providerId="LiveId" clId="{EA4C6281-8618-4765-A451-1BAEF77A6B46}" dt="2023-06-08T12:24:40.964" v="158" actId="20577"/>
          <ac:spMkLst>
            <pc:docMk/>
            <pc:sldMk cId="564868068" sldId="281"/>
            <ac:spMk id="5" creationId="{DDF46652-3833-42CB-95D9-D0AB4DE328D0}"/>
          </ac:spMkLst>
        </pc:spChg>
      </pc:sldChg>
      <pc:sldChg chg="del">
        <pc:chgData name="Tim Warner" userId="1d9b2d89684621c1" providerId="LiveId" clId="{EA4C6281-8618-4765-A451-1BAEF77A6B46}" dt="2023-06-08T12:25:20.868" v="175" actId="47"/>
        <pc:sldMkLst>
          <pc:docMk/>
          <pc:sldMk cId="1657547833" sldId="289"/>
        </pc:sldMkLst>
      </pc:sldChg>
      <pc:sldChg chg="del">
        <pc:chgData name="Tim Warner" userId="1d9b2d89684621c1" providerId="LiveId" clId="{EA4C6281-8618-4765-A451-1BAEF77A6B46}" dt="2023-06-08T12:25:11.720" v="172" actId="47"/>
        <pc:sldMkLst>
          <pc:docMk/>
          <pc:sldMk cId="1604716592" sldId="292"/>
        </pc:sldMkLst>
      </pc:sldChg>
      <pc:sldChg chg="del">
        <pc:chgData name="Tim Warner" userId="1d9b2d89684621c1" providerId="LiveId" clId="{EA4C6281-8618-4765-A451-1BAEF77A6B46}" dt="2023-06-08T12:25:05.321" v="170" actId="18676"/>
        <pc:sldMkLst>
          <pc:docMk/>
          <pc:sldMk cId="3262830124" sldId="297"/>
        </pc:sldMkLst>
      </pc:sldChg>
      <pc:sldChg chg="del">
        <pc:chgData name="Tim Warner" userId="1d9b2d89684621c1" providerId="LiveId" clId="{EA4C6281-8618-4765-A451-1BAEF77A6B46}" dt="2023-06-08T12:25:08.140" v="171" actId="18676"/>
        <pc:sldMkLst>
          <pc:docMk/>
          <pc:sldMk cId="2847577822" sldId="298"/>
        </pc:sldMkLst>
      </pc:sldChg>
      <pc:sldChg chg="del">
        <pc:chgData name="Tim Warner" userId="1d9b2d89684621c1" providerId="LiveId" clId="{EA4C6281-8618-4765-A451-1BAEF77A6B46}" dt="2023-06-08T12:25:17.634" v="174" actId="47"/>
        <pc:sldMkLst>
          <pc:docMk/>
          <pc:sldMk cId="3947463837" sldId="300"/>
        </pc:sldMkLst>
      </pc:sldChg>
      <pc:sldChg chg="del">
        <pc:chgData name="Tim Warner" userId="1d9b2d89684621c1" providerId="LiveId" clId="{EA4C6281-8618-4765-A451-1BAEF77A6B46}" dt="2023-06-08T12:25:05.321" v="170" actId="18676"/>
        <pc:sldMkLst>
          <pc:docMk/>
          <pc:sldMk cId="2268457261" sldId="301"/>
        </pc:sldMkLst>
      </pc:sldChg>
      <pc:sldChg chg="del">
        <pc:chgData name="Tim Warner" userId="1d9b2d89684621c1" providerId="LiveId" clId="{EA4C6281-8618-4765-A451-1BAEF77A6B46}" dt="2023-06-08T12:25:08.140" v="171" actId="18676"/>
        <pc:sldMkLst>
          <pc:docMk/>
          <pc:sldMk cId="3557441656" sldId="302"/>
        </pc:sldMkLst>
      </pc:sldChg>
      <pc:sldChg chg="modSp mod modAnim">
        <pc:chgData name="Tim Warner" userId="1d9b2d89684621c1" providerId="LiveId" clId="{EA4C6281-8618-4765-A451-1BAEF77A6B46}" dt="2023-06-08T12:24:54.392" v="167" actId="20577"/>
        <pc:sldMkLst>
          <pc:docMk/>
          <pc:sldMk cId="2895908755" sldId="303"/>
        </pc:sldMkLst>
        <pc:spChg chg="mod">
          <ac:chgData name="Tim Warner" userId="1d9b2d89684621c1" providerId="LiveId" clId="{EA4C6281-8618-4765-A451-1BAEF77A6B46}" dt="2023-06-08T12:24:52.327" v="163" actId="20577"/>
          <ac:spMkLst>
            <pc:docMk/>
            <pc:sldMk cId="2895908755" sldId="303"/>
            <ac:spMk id="2" creationId="{00000000-0000-0000-0000-000000000000}"/>
          </ac:spMkLst>
        </pc:spChg>
        <pc:spChg chg="mod">
          <ac:chgData name="Tim Warner" userId="1d9b2d89684621c1" providerId="LiveId" clId="{EA4C6281-8618-4765-A451-1BAEF77A6B46}" dt="2023-06-08T12:24:54.392" v="167" actId="20577"/>
          <ac:spMkLst>
            <pc:docMk/>
            <pc:sldMk cId="2895908755" sldId="303"/>
            <ac:spMk id="4" creationId="{5BBB3F74-E93A-433D-A125-C845B9E51CCB}"/>
          </ac:spMkLst>
        </pc:spChg>
      </pc:sldChg>
      <pc:sldChg chg="modSp mod ord">
        <pc:chgData name="Tim Warner" userId="1d9b2d89684621c1" providerId="LiveId" clId="{EA4C6281-8618-4765-A451-1BAEF77A6B46}" dt="2023-06-08T12:25:47.313" v="218" actId="20577"/>
        <pc:sldMkLst>
          <pc:docMk/>
          <pc:sldMk cId="214531532" sldId="304"/>
        </pc:sldMkLst>
        <pc:spChg chg="mod">
          <ac:chgData name="Tim Warner" userId="1d9b2d89684621c1" providerId="LiveId" clId="{EA4C6281-8618-4765-A451-1BAEF77A6B46}" dt="2023-06-08T12:25:47.313" v="218" actId="20577"/>
          <ac:spMkLst>
            <pc:docMk/>
            <pc:sldMk cId="214531532" sldId="304"/>
            <ac:spMk id="5" creationId="{4334AEB6-10DF-E7FA-59B3-A428BDCBD0FE}"/>
          </ac:spMkLst>
        </pc:spChg>
      </pc:sldChg>
      <pc:sldChg chg="modSp add mod">
        <pc:chgData name="Tim Warner" userId="1d9b2d89684621c1" providerId="LiveId" clId="{EA4C6281-8618-4765-A451-1BAEF77A6B46}" dt="2023-06-08T12:25:42.150" v="214" actId="20577"/>
        <pc:sldMkLst>
          <pc:docMk/>
          <pc:sldMk cId="3406309769" sldId="305"/>
        </pc:sldMkLst>
        <pc:spChg chg="mod">
          <ac:chgData name="Tim Warner" userId="1d9b2d89684621c1" providerId="LiveId" clId="{EA4C6281-8618-4765-A451-1BAEF77A6B46}" dt="2023-06-08T12:25:42.150" v="214" actId="20577"/>
          <ac:spMkLst>
            <pc:docMk/>
            <pc:sldMk cId="3406309769" sldId="305"/>
            <ac:spMk id="5" creationId="{DDF46652-3833-42CB-95D9-D0AB4DE328D0}"/>
          </ac:spMkLst>
        </pc:spChg>
      </pc:sldChg>
      <pc:sldChg chg="add">
        <pc:chgData name="Tim Warner" userId="1d9b2d89684621c1" providerId="LiveId" clId="{EA4C6281-8618-4765-A451-1BAEF77A6B46}" dt="2023-06-08T12:25:22.989" v="176"/>
        <pc:sldMkLst>
          <pc:docMk/>
          <pc:sldMk cId="20269165" sldId="306"/>
        </pc:sldMkLst>
      </pc:sldChg>
    </pc:docChg>
  </pc:docChgLst>
  <pc:docChgLst>
    <pc:chgData name="scsjcain84" userId="S::scsjcain84_gmail.com#ext#@pearsoneducationinc.onmicrosoft.com::4399dd98-ee8b-4212-9001-7919755a3260" providerId="AD" clId="Web-{F51DDC3B-FF6D-4C58-8CF5-2D71B0C48CF3}"/>
    <pc:docChg chg="modSld">
      <pc:chgData name="scsjcain84" userId="S::scsjcain84_gmail.com#ext#@pearsoneducationinc.onmicrosoft.com::4399dd98-ee8b-4212-9001-7919755a3260" providerId="AD" clId="Web-{F51DDC3B-FF6D-4C58-8CF5-2D71B0C48CF3}" dt="2023-07-13T11:54:52.537" v="7" actId="20577"/>
      <pc:docMkLst>
        <pc:docMk/>
      </pc:docMkLst>
      <pc:sldChg chg="modSp">
        <pc:chgData name="scsjcain84" userId="S::scsjcain84_gmail.com#ext#@pearsoneducationinc.onmicrosoft.com::4399dd98-ee8b-4212-9001-7919755a3260" providerId="AD" clId="Web-{F51DDC3B-FF6D-4C58-8CF5-2D71B0C48CF3}" dt="2023-07-13T11:53:41.237" v="1" actId="20577"/>
        <pc:sldMkLst>
          <pc:docMk/>
          <pc:sldMk cId="2895908755" sldId="303"/>
        </pc:sldMkLst>
        <pc:spChg chg="mod">
          <ac:chgData name="scsjcain84" userId="S::scsjcain84_gmail.com#ext#@pearsoneducationinc.onmicrosoft.com::4399dd98-ee8b-4212-9001-7919755a3260" providerId="AD" clId="Web-{F51DDC3B-FF6D-4C58-8CF5-2D71B0C48CF3}" dt="2023-07-13T11:53:41.237" v="1" actId="20577"/>
          <ac:spMkLst>
            <pc:docMk/>
            <pc:sldMk cId="2895908755" sldId="303"/>
            <ac:spMk id="4" creationId="{5BBB3F74-E93A-433D-A125-C845B9E51CCB}"/>
          </ac:spMkLst>
        </pc:spChg>
      </pc:sldChg>
      <pc:sldChg chg="modSp">
        <pc:chgData name="scsjcain84" userId="S::scsjcain84_gmail.com#ext#@pearsoneducationinc.onmicrosoft.com::4399dd98-ee8b-4212-9001-7919755a3260" providerId="AD" clId="Web-{F51DDC3B-FF6D-4C58-8CF5-2D71B0C48CF3}" dt="2023-07-13T11:54:52.537" v="7" actId="20577"/>
        <pc:sldMkLst>
          <pc:docMk/>
          <pc:sldMk cId="531325091" sldId="2760"/>
        </pc:sldMkLst>
        <pc:spChg chg="mod">
          <ac:chgData name="scsjcain84" userId="S::scsjcain84_gmail.com#ext#@pearsoneducationinc.onmicrosoft.com::4399dd98-ee8b-4212-9001-7919755a3260" providerId="AD" clId="Web-{F51DDC3B-FF6D-4C58-8CF5-2D71B0C48CF3}" dt="2023-07-13T11:54:52.537" v="7" actId="20577"/>
          <ac:spMkLst>
            <pc:docMk/>
            <pc:sldMk cId="531325091" sldId="2760"/>
            <ac:spMk id="4" creationId="{4C831280-E160-E337-2B87-1466227A22B6}"/>
          </ac:spMkLst>
        </pc:spChg>
      </pc:sldChg>
      <pc:sldChg chg="modSp">
        <pc:chgData name="scsjcain84" userId="S::scsjcain84_gmail.com#ext#@pearsoneducationinc.onmicrosoft.com::4399dd98-ee8b-4212-9001-7919755a3260" providerId="AD" clId="Web-{F51DDC3B-FF6D-4C58-8CF5-2D71B0C48CF3}" dt="2023-07-13T11:54:37.895" v="3" actId="20577"/>
        <pc:sldMkLst>
          <pc:docMk/>
          <pc:sldMk cId="3050423979" sldId="2134805745"/>
        </pc:sldMkLst>
        <pc:spChg chg="mod">
          <ac:chgData name="scsjcain84" userId="S::scsjcain84_gmail.com#ext#@pearsoneducationinc.onmicrosoft.com::4399dd98-ee8b-4212-9001-7919755a3260" providerId="AD" clId="Web-{F51DDC3B-FF6D-4C58-8CF5-2D71B0C48CF3}" dt="2023-07-13T11:54:37.895" v="3" actId="20577"/>
          <ac:spMkLst>
            <pc:docMk/>
            <pc:sldMk cId="3050423979" sldId="2134805745"/>
            <ac:spMk id="4" creationId="{4C831280-E160-E337-2B87-1466227A22B6}"/>
          </ac:spMkLst>
        </pc:spChg>
      </pc:sldChg>
    </pc:docChg>
  </pc:docChgLst>
  <pc:docChgLst>
    <pc:chgData name="Tim Warner" userId="1d9b2d89684621c1" providerId="LiveId" clId="{A1D3DA66-012C-4944-BA94-B91C5BD3BEC0}"/>
    <pc:docChg chg="undo custSel addSld delSld modSld delSection modSection">
      <pc:chgData name="Tim Warner" userId="1d9b2d89684621c1" providerId="LiveId" clId="{A1D3DA66-012C-4944-BA94-B91C5BD3BEC0}" dt="2023-05-13T12:52:58.454" v="1760" actId="20577"/>
      <pc:docMkLst>
        <pc:docMk/>
      </pc:docMkLst>
      <pc:sldChg chg="addSp delSp modSp mod delAnim modAnim">
        <pc:chgData name="Tim Warner" userId="1d9b2d89684621c1" providerId="LiveId" clId="{A1D3DA66-012C-4944-BA94-B91C5BD3BEC0}" dt="2023-05-12T13:01:38.894" v="278" actId="20577"/>
        <pc:sldMkLst>
          <pc:docMk/>
          <pc:sldMk cId="2192088531" sldId="264"/>
        </pc:sldMkLst>
        <pc:spChg chg="add mod">
          <ac:chgData name="Tim Warner" userId="1d9b2d89684621c1" providerId="LiveId" clId="{A1D3DA66-012C-4944-BA94-B91C5BD3BEC0}" dt="2023-05-12T13:01:33.703" v="275" actId="1076"/>
          <ac:spMkLst>
            <pc:docMk/>
            <pc:sldMk cId="2192088531" sldId="264"/>
            <ac:spMk id="2" creationId="{006DB62C-48D4-594B-6E66-B5896CC06B76}"/>
          </ac:spMkLst>
        </pc:spChg>
        <pc:spChg chg="del">
          <ac:chgData name="Tim Warner" userId="1d9b2d89684621c1" providerId="LiveId" clId="{A1D3DA66-012C-4944-BA94-B91C5BD3BEC0}" dt="2023-05-12T12:55:23.382" v="9" actId="478"/>
          <ac:spMkLst>
            <pc:docMk/>
            <pc:sldMk cId="2192088531" sldId="264"/>
            <ac:spMk id="2" creationId="{0D7107CE-AFD6-F628-553A-680F8D66FB2F}"/>
          </ac:spMkLst>
        </pc:spChg>
        <pc:spChg chg="del">
          <ac:chgData name="Tim Warner" userId="1d9b2d89684621c1" providerId="LiveId" clId="{A1D3DA66-012C-4944-BA94-B91C5BD3BEC0}" dt="2023-05-12T12:55:23.382" v="9" actId="478"/>
          <ac:spMkLst>
            <pc:docMk/>
            <pc:sldMk cId="2192088531" sldId="264"/>
            <ac:spMk id="3" creationId="{85C8FCDD-CBE5-0FEB-CEC4-C8BD180CC220}"/>
          </ac:spMkLst>
        </pc:spChg>
        <pc:spChg chg="add mod">
          <ac:chgData name="Tim Warner" userId="1d9b2d89684621c1" providerId="LiveId" clId="{A1D3DA66-012C-4944-BA94-B91C5BD3BEC0}" dt="2023-05-12T13:01:33.703" v="275" actId="1076"/>
          <ac:spMkLst>
            <pc:docMk/>
            <pc:sldMk cId="2192088531" sldId="264"/>
            <ac:spMk id="3" creationId="{CDD01496-5EBB-04C3-FD22-A7D83A897A09}"/>
          </ac:spMkLst>
        </pc:spChg>
        <pc:spChg chg="add mod">
          <ac:chgData name="Tim Warner" userId="1d9b2d89684621c1" providerId="LiveId" clId="{A1D3DA66-012C-4944-BA94-B91C5BD3BEC0}" dt="2023-05-12T13:01:33.703" v="275" actId="1076"/>
          <ac:spMkLst>
            <pc:docMk/>
            <pc:sldMk cId="2192088531" sldId="264"/>
            <ac:spMk id="5" creationId="{057DD537-6090-C3EC-ECF0-4328ADD42A58}"/>
          </ac:spMkLst>
        </pc:spChg>
        <pc:spChg chg="del">
          <ac:chgData name="Tim Warner" userId="1d9b2d89684621c1" providerId="LiveId" clId="{A1D3DA66-012C-4944-BA94-B91C5BD3BEC0}" dt="2023-05-12T12:55:23.382" v="9" actId="478"/>
          <ac:spMkLst>
            <pc:docMk/>
            <pc:sldMk cId="2192088531" sldId="264"/>
            <ac:spMk id="5" creationId="{6A03443D-04B0-B8CA-E106-DA3BE16E455D}"/>
          </ac:spMkLst>
        </pc:spChg>
        <pc:spChg chg="del">
          <ac:chgData name="Tim Warner" userId="1d9b2d89684621c1" providerId="LiveId" clId="{A1D3DA66-012C-4944-BA94-B91C5BD3BEC0}" dt="2023-05-12T12:55:23.382" v="9" actId="478"/>
          <ac:spMkLst>
            <pc:docMk/>
            <pc:sldMk cId="2192088531" sldId="264"/>
            <ac:spMk id="6" creationId="{C677E874-14B2-F86B-ED05-763A8B26B093}"/>
          </ac:spMkLst>
        </pc:spChg>
        <pc:spChg chg="mod">
          <ac:chgData name="Tim Warner" userId="1d9b2d89684621c1" providerId="LiveId" clId="{A1D3DA66-012C-4944-BA94-B91C5BD3BEC0}" dt="2023-05-12T13:01:38.894" v="278" actId="20577"/>
          <ac:spMkLst>
            <pc:docMk/>
            <pc:sldMk cId="2192088531" sldId="264"/>
            <ac:spMk id="20" creationId="{412337A7-EF2F-BD4E-96DF-29677C30DFCF}"/>
          </ac:spMkLst>
        </pc:spChg>
        <pc:spChg chg="mod">
          <ac:chgData name="Tim Warner" userId="1d9b2d89684621c1" providerId="LiveId" clId="{A1D3DA66-012C-4944-BA94-B91C5BD3BEC0}" dt="2023-05-12T13:01:33.703" v="275" actId="1076"/>
          <ac:spMkLst>
            <pc:docMk/>
            <pc:sldMk cId="2192088531" sldId="264"/>
            <ac:spMk id="21" creationId="{FDC123F3-7747-9C43-BCF3-A32246342DE6}"/>
          </ac:spMkLst>
        </pc:spChg>
      </pc:sldChg>
      <pc:sldChg chg="modSp mod">
        <pc:chgData name="Tim Warner" userId="1d9b2d89684621c1" providerId="LiveId" clId="{A1D3DA66-012C-4944-BA94-B91C5BD3BEC0}" dt="2023-05-12T13:06:44.474" v="386" actId="20577"/>
        <pc:sldMkLst>
          <pc:docMk/>
          <pc:sldMk cId="564868068" sldId="281"/>
        </pc:sldMkLst>
        <pc:spChg chg="mod">
          <ac:chgData name="Tim Warner" userId="1d9b2d89684621c1" providerId="LiveId" clId="{A1D3DA66-012C-4944-BA94-B91C5BD3BEC0}" dt="2023-05-12T13:01:56.329" v="327" actId="20577"/>
          <ac:spMkLst>
            <pc:docMk/>
            <pc:sldMk cId="564868068" sldId="281"/>
            <ac:spMk id="4" creationId="{650CF791-6E5D-4EC8-A78B-1BC8C0C7FB74}"/>
          </ac:spMkLst>
        </pc:spChg>
        <pc:spChg chg="mod">
          <ac:chgData name="Tim Warner" userId="1d9b2d89684621c1" providerId="LiveId" clId="{A1D3DA66-012C-4944-BA94-B91C5BD3BEC0}" dt="2023-05-12T13:06:44.474" v="386" actId="20577"/>
          <ac:spMkLst>
            <pc:docMk/>
            <pc:sldMk cId="564868068" sldId="281"/>
            <ac:spMk id="5" creationId="{DDF46652-3833-42CB-95D9-D0AB4DE328D0}"/>
          </ac:spMkLst>
        </pc:spChg>
      </pc:sldChg>
      <pc:sldChg chg="modSp mod modAnim">
        <pc:chgData name="Tim Warner" userId="1d9b2d89684621c1" providerId="LiveId" clId="{A1D3DA66-012C-4944-BA94-B91C5BD3BEC0}" dt="2023-05-13T12:49:07.828" v="1260" actId="20577"/>
        <pc:sldMkLst>
          <pc:docMk/>
          <pc:sldMk cId="1657547833" sldId="289"/>
        </pc:sldMkLst>
        <pc:spChg chg="mod">
          <ac:chgData name="Tim Warner" userId="1d9b2d89684621c1" providerId="LiveId" clId="{A1D3DA66-012C-4944-BA94-B91C5BD3BEC0}" dt="2023-05-12T15:58:10.163" v="558" actId="20577"/>
          <ac:spMkLst>
            <pc:docMk/>
            <pc:sldMk cId="1657547833" sldId="289"/>
            <ac:spMk id="2" creationId="{00000000-0000-0000-0000-000000000000}"/>
          </ac:spMkLst>
        </pc:spChg>
        <pc:spChg chg="mod">
          <ac:chgData name="Tim Warner" userId="1d9b2d89684621c1" providerId="LiveId" clId="{A1D3DA66-012C-4944-BA94-B91C5BD3BEC0}" dt="2023-05-13T12:49:07.828" v="1260" actId="20577"/>
          <ac:spMkLst>
            <pc:docMk/>
            <pc:sldMk cId="1657547833" sldId="289"/>
            <ac:spMk id="4" creationId="{5BBB3F74-E93A-433D-A125-C845B9E51CCB}"/>
          </ac:spMkLst>
        </pc:spChg>
      </pc:sldChg>
      <pc:sldChg chg="del">
        <pc:chgData name="Tim Warner" userId="1d9b2d89684621c1" providerId="LiveId" clId="{A1D3DA66-012C-4944-BA94-B91C5BD3BEC0}" dt="2023-05-12T13:07:28.097" v="514" actId="18676"/>
        <pc:sldMkLst>
          <pc:docMk/>
          <pc:sldMk cId="316054112" sldId="291"/>
        </pc:sldMkLst>
      </pc:sldChg>
      <pc:sldChg chg="modSp mod modAnim">
        <pc:chgData name="Tim Warner" userId="1d9b2d89684621c1" providerId="LiveId" clId="{A1D3DA66-012C-4944-BA94-B91C5BD3BEC0}" dt="2023-05-13T12:47:43.315" v="1089" actId="20577"/>
        <pc:sldMkLst>
          <pc:docMk/>
          <pc:sldMk cId="1604716592" sldId="292"/>
        </pc:sldMkLst>
        <pc:spChg chg="mod">
          <ac:chgData name="Tim Warner" userId="1d9b2d89684621c1" providerId="LiveId" clId="{A1D3DA66-012C-4944-BA94-B91C5BD3BEC0}" dt="2023-05-12T15:58:01.482" v="531" actId="20577"/>
          <ac:spMkLst>
            <pc:docMk/>
            <pc:sldMk cId="1604716592" sldId="292"/>
            <ac:spMk id="2" creationId="{00000000-0000-0000-0000-000000000000}"/>
          </ac:spMkLst>
        </pc:spChg>
        <pc:spChg chg="mod">
          <ac:chgData name="Tim Warner" userId="1d9b2d89684621c1" providerId="LiveId" clId="{A1D3DA66-012C-4944-BA94-B91C5BD3BEC0}" dt="2023-05-13T12:47:43.315" v="1089" actId="20577"/>
          <ac:spMkLst>
            <pc:docMk/>
            <pc:sldMk cId="1604716592" sldId="292"/>
            <ac:spMk id="4" creationId="{5BBB3F74-E93A-433D-A125-C845B9E51CCB}"/>
          </ac:spMkLst>
        </pc:spChg>
      </pc:sldChg>
      <pc:sldChg chg="modSp mod modAnim">
        <pc:chgData name="Tim Warner" userId="1d9b2d89684621c1" providerId="LiveId" clId="{A1D3DA66-012C-4944-BA94-B91C5BD3BEC0}" dt="2023-05-13T12:49:52.326" v="1426" actId="20577"/>
        <pc:sldMkLst>
          <pc:docMk/>
          <pc:sldMk cId="3262830124" sldId="297"/>
        </pc:sldMkLst>
        <pc:spChg chg="mod">
          <ac:chgData name="Tim Warner" userId="1d9b2d89684621c1" providerId="LiveId" clId="{A1D3DA66-012C-4944-BA94-B91C5BD3BEC0}" dt="2023-05-12T15:58:18.553" v="595" actId="20577"/>
          <ac:spMkLst>
            <pc:docMk/>
            <pc:sldMk cId="3262830124" sldId="297"/>
            <ac:spMk id="2" creationId="{00000000-0000-0000-0000-000000000000}"/>
          </ac:spMkLst>
        </pc:spChg>
        <pc:spChg chg="mod">
          <ac:chgData name="Tim Warner" userId="1d9b2d89684621c1" providerId="LiveId" clId="{A1D3DA66-012C-4944-BA94-B91C5BD3BEC0}" dt="2023-05-13T12:49:52.326" v="1426" actId="20577"/>
          <ac:spMkLst>
            <pc:docMk/>
            <pc:sldMk cId="3262830124" sldId="297"/>
            <ac:spMk id="4" creationId="{5BBB3F74-E93A-433D-A125-C845B9E51CCB}"/>
          </ac:spMkLst>
        </pc:spChg>
      </pc:sldChg>
      <pc:sldChg chg="modSp mod modAnim">
        <pc:chgData name="Tim Warner" userId="1d9b2d89684621c1" providerId="LiveId" clId="{A1D3DA66-012C-4944-BA94-B91C5BD3BEC0}" dt="2023-05-13T12:51:54.781" v="1663" actId="20577"/>
        <pc:sldMkLst>
          <pc:docMk/>
          <pc:sldMk cId="2847577822" sldId="298"/>
        </pc:sldMkLst>
        <pc:spChg chg="mod">
          <ac:chgData name="Tim Warner" userId="1d9b2d89684621c1" providerId="LiveId" clId="{A1D3DA66-012C-4944-BA94-B91C5BD3BEC0}" dt="2023-05-12T16:01:27.466" v="642" actId="20577"/>
          <ac:spMkLst>
            <pc:docMk/>
            <pc:sldMk cId="2847577822" sldId="298"/>
            <ac:spMk id="2" creationId="{00000000-0000-0000-0000-000000000000}"/>
          </ac:spMkLst>
        </pc:spChg>
        <pc:spChg chg="mod">
          <ac:chgData name="Tim Warner" userId="1d9b2d89684621c1" providerId="LiveId" clId="{A1D3DA66-012C-4944-BA94-B91C5BD3BEC0}" dt="2023-05-13T12:51:54.781" v="1663" actId="20577"/>
          <ac:spMkLst>
            <pc:docMk/>
            <pc:sldMk cId="2847577822" sldId="298"/>
            <ac:spMk id="4" creationId="{5BBB3F74-E93A-433D-A125-C845B9E51CCB}"/>
          </ac:spMkLst>
        </pc:spChg>
      </pc:sldChg>
      <pc:sldChg chg="del">
        <pc:chgData name="Tim Warner" userId="1d9b2d89684621c1" providerId="LiveId" clId="{A1D3DA66-012C-4944-BA94-B91C5BD3BEC0}" dt="2023-05-12T13:07:28.097" v="514" actId="18676"/>
        <pc:sldMkLst>
          <pc:docMk/>
          <pc:sldMk cId="995580337" sldId="299"/>
        </pc:sldMkLst>
      </pc:sldChg>
      <pc:sldChg chg="modSp add mod">
        <pc:chgData name="Tim Warner" userId="1d9b2d89684621c1" providerId="LiveId" clId="{A1D3DA66-012C-4944-BA94-B91C5BD3BEC0}" dt="2023-05-12T13:06:54.151" v="424" actId="20577"/>
        <pc:sldMkLst>
          <pc:docMk/>
          <pc:sldMk cId="3947463837" sldId="300"/>
        </pc:sldMkLst>
        <pc:spChg chg="mod">
          <ac:chgData name="Tim Warner" userId="1d9b2d89684621c1" providerId="LiveId" clId="{A1D3DA66-012C-4944-BA94-B91C5BD3BEC0}" dt="2023-05-12T13:06:54.151" v="424" actId="20577"/>
          <ac:spMkLst>
            <pc:docMk/>
            <pc:sldMk cId="3947463837" sldId="300"/>
            <ac:spMk id="5" creationId="{DDF46652-3833-42CB-95D9-D0AB4DE328D0}"/>
          </ac:spMkLst>
        </pc:spChg>
      </pc:sldChg>
      <pc:sldChg chg="del">
        <pc:chgData name="Tim Warner" userId="1d9b2d89684621c1" providerId="LiveId" clId="{A1D3DA66-012C-4944-BA94-B91C5BD3BEC0}" dt="2023-05-12T12:54:51.322" v="5" actId="47"/>
        <pc:sldMkLst>
          <pc:docMk/>
          <pc:sldMk cId="4252500842" sldId="300"/>
        </pc:sldMkLst>
      </pc:sldChg>
      <pc:sldChg chg="del">
        <pc:chgData name="Tim Warner" userId="1d9b2d89684621c1" providerId="LiveId" clId="{A1D3DA66-012C-4944-BA94-B91C5BD3BEC0}" dt="2023-05-12T12:54:51.322" v="5" actId="47"/>
        <pc:sldMkLst>
          <pc:docMk/>
          <pc:sldMk cId="941048799" sldId="301"/>
        </pc:sldMkLst>
      </pc:sldChg>
      <pc:sldChg chg="modSp add mod">
        <pc:chgData name="Tim Warner" userId="1d9b2d89684621c1" providerId="LiveId" clId="{A1D3DA66-012C-4944-BA94-B91C5BD3BEC0}" dt="2023-05-12T13:07:04.690" v="474" actId="20577"/>
        <pc:sldMkLst>
          <pc:docMk/>
          <pc:sldMk cId="2268457261" sldId="301"/>
        </pc:sldMkLst>
        <pc:spChg chg="mod">
          <ac:chgData name="Tim Warner" userId="1d9b2d89684621c1" providerId="LiveId" clId="{A1D3DA66-012C-4944-BA94-B91C5BD3BEC0}" dt="2023-05-12T13:07:04.690" v="474" actId="20577"/>
          <ac:spMkLst>
            <pc:docMk/>
            <pc:sldMk cId="2268457261" sldId="301"/>
            <ac:spMk id="5" creationId="{DDF46652-3833-42CB-95D9-D0AB4DE328D0}"/>
          </ac:spMkLst>
        </pc:spChg>
      </pc:sldChg>
      <pc:sldChg chg="modSp add mod">
        <pc:chgData name="Tim Warner" userId="1d9b2d89684621c1" providerId="LiveId" clId="{A1D3DA66-012C-4944-BA94-B91C5BD3BEC0}" dt="2023-05-12T13:07:13.573" v="513" actId="20577"/>
        <pc:sldMkLst>
          <pc:docMk/>
          <pc:sldMk cId="3557441656" sldId="302"/>
        </pc:sldMkLst>
        <pc:spChg chg="mod">
          <ac:chgData name="Tim Warner" userId="1d9b2d89684621c1" providerId="LiveId" clId="{A1D3DA66-012C-4944-BA94-B91C5BD3BEC0}" dt="2023-05-12T13:07:13.573" v="513" actId="20577"/>
          <ac:spMkLst>
            <pc:docMk/>
            <pc:sldMk cId="3557441656" sldId="302"/>
            <ac:spMk id="5" creationId="{DDF46652-3833-42CB-95D9-D0AB4DE328D0}"/>
          </ac:spMkLst>
        </pc:spChg>
      </pc:sldChg>
      <pc:sldChg chg="del">
        <pc:chgData name="Tim Warner" userId="1d9b2d89684621c1" providerId="LiveId" clId="{A1D3DA66-012C-4944-BA94-B91C5BD3BEC0}" dt="2023-05-12T12:54:51.322" v="5" actId="47"/>
        <pc:sldMkLst>
          <pc:docMk/>
          <pc:sldMk cId="3795395374" sldId="302"/>
        </pc:sldMkLst>
      </pc:sldChg>
      <pc:sldChg chg="add del">
        <pc:chgData name="Tim Warner" userId="1d9b2d89684621c1" providerId="LiveId" clId="{A1D3DA66-012C-4944-BA94-B91C5BD3BEC0}" dt="2023-05-12T13:07:28.097" v="514" actId="18676"/>
        <pc:sldMkLst>
          <pc:docMk/>
          <pc:sldMk cId="878584675" sldId="303"/>
        </pc:sldMkLst>
      </pc:sldChg>
      <pc:sldChg chg="del">
        <pc:chgData name="Tim Warner" userId="1d9b2d89684621c1" providerId="LiveId" clId="{A1D3DA66-012C-4944-BA94-B91C5BD3BEC0}" dt="2023-05-12T12:54:51.322" v="5" actId="47"/>
        <pc:sldMkLst>
          <pc:docMk/>
          <pc:sldMk cId="958968220" sldId="303"/>
        </pc:sldMkLst>
      </pc:sldChg>
      <pc:sldChg chg="modSp add mod modAnim">
        <pc:chgData name="Tim Warner" userId="1d9b2d89684621c1" providerId="LiveId" clId="{A1D3DA66-012C-4944-BA94-B91C5BD3BEC0}" dt="2023-05-13T12:46:34.306" v="889" actId="20577"/>
        <pc:sldMkLst>
          <pc:docMk/>
          <pc:sldMk cId="2895908755" sldId="303"/>
        </pc:sldMkLst>
        <pc:spChg chg="mod">
          <ac:chgData name="Tim Warner" userId="1d9b2d89684621c1" providerId="LiveId" clId="{A1D3DA66-012C-4944-BA94-B91C5BD3BEC0}" dt="2023-05-12T15:59:50.334" v="626" actId="20577"/>
          <ac:spMkLst>
            <pc:docMk/>
            <pc:sldMk cId="2895908755" sldId="303"/>
            <ac:spMk id="2" creationId="{00000000-0000-0000-0000-000000000000}"/>
          </ac:spMkLst>
        </pc:spChg>
        <pc:spChg chg="mod">
          <ac:chgData name="Tim Warner" userId="1d9b2d89684621c1" providerId="LiveId" clId="{A1D3DA66-012C-4944-BA94-B91C5BD3BEC0}" dt="2023-05-13T12:46:34.306" v="889" actId="20577"/>
          <ac:spMkLst>
            <pc:docMk/>
            <pc:sldMk cId="2895908755" sldId="303"/>
            <ac:spMk id="4" creationId="{5BBB3F74-E93A-433D-A125-C845B9E51CCB}"/>
          </ac:spMkLst>
        </pc:spChg>
      </pc:sldChg>
      <pc:sldChg chg="addSp delSp modSp new mod modClrScheme chgLayout">
        <pc:chgData name="Tim Warner" userId="1d9b2d89684621c1" providerId="LiveId" clId="{A1D3DA66-012C-4944-BA94-B91C5BD3BEC0}" dt="2023-05-13T12:52:58.454" v="1760" actId="20577"/>
        <pc:sldMkLst>
          <pc:docMk/>
          <pc:sldMk cId="214531532" sldId="304"/>
        </pc:sldMkLst>
        <pc:spChg chg="del mod ord">
          <ac:chgData name="Tim Warner" userId="1d9b2d89684621c1" providerId="LiveId" clId="{A1D3DA66-012C-4944-BA94-B91C5BD3BEC0}" dt="2023-05-12T16:01:37.077" v="644" actId="700"/>
          <ac:spMkLst>
            <pc:docMk/>
            <pc:sldMk cId="214531532" sldId="304"/>
            <ac:spMk id="2" creationId="{F05DC679-51C5-F3A4-74A0-71B5233CACD7}"/>
          </ac:spMkLst>
        </pc:spChg>
        <pc:spChg chg="del mod ord">
          <ac:chgData name="Tim Warner" userId="1d9b2d89684621c1" providerId="LiveId" clId="{A1D3DA66-012C-4944-BA94-B91C5BD3BEC0}" dt="2023-05-12T16:01:37.077" v="644" actId="700"/>
          <ac:spMkLst>
            <pc:docMk/>
            <pc:sldMk cId="214531532" sldId="304"/>
            <ac:spMk id="3" creationId="{A6472E28-9B1D-62A8-CD80-78F3E69DF1F7}"/>
          </ac:spMkLst>
        </pc:spChg>
        <pc:spChg chg="add mod ord">
          <ac:chgData name="Tim Warner" userId="1d9b2d89684621c1" providerId="LiveId" clId="{A1D3DA66-012C-4944-BA94-B91C5BD3BEC0}" dt="2023-05-12T16:01:41.009" v="654" actId="20577"/>
          <ac:spMkLst>
            <pc:docMk/>
            <pc:sldMk cId="214531532" sldId="304"/>
            <ac:spMk id="4" creationId="{38869893-E882-222C-E763-B6FB61D50501}"/>
          </ac:spMkLst>
        </pc:spChg>
        <pc:spChg chg="add mod ord">
          <ac:chgData name="Tim Warner" userId="1d9b2d89684621c1" providerId="LiveId" clId="{A1D3DA66-012C-4944-BA94-B91C5BD3BEC0}" dt="2023-05-13T12:52:58.454" v="1760" actId="20577"/>
          <ac:spMkLst>
            <pc:docMk/>
            <pc:sldMk cId="214531532" sldId="304"/>
            <ac:spMk id="5" creationId="{4334AEB6-10DF-E7FA-59B3-A428BDCBD0FE}"/>
          </ac:spMkLst>
        </pc:spChg>
      </pc:sldChg>
    </pc:docChg>
  </pc:docChgLst>
  <pc:docChgLst>
    <pc:chgData name="scsjcain84" userId="S::scsjcain84_gmail.com#ext#@pearsoneducationinc.onmicrosoft.com::4399dd98-ee8b-4212-9001-7919755a3260" providerId="AD" clId="Web-{D7158D02-1992-4C22-A702-D36A4E4C51A6}"/>
    <pc:docChg chg="delSld modSld">
      <pc:chgData name="scsjcain84" userId="S::scsjcain84_gmail.com#ext#@pearsoneducationinc.onmicrosoft.com::4399dd98-ee8b-4212-9001-7919755a3260" providerId="AD" clId="Web-{D7158D02-1992-4C22-A702-D36A4E4C51A6}" dt="2021-09-21T22:25:50.857" v="193"/>
      <pc:docMkLst>
        <pc:docMk/>
      </pc:docMkLst>
      <pc:sldChg chg="addSp delSp modSp mod modClrScheme delAnim chgLayout modNotes">
        <pc:chgData name="scsjcain84" userId="S::scsjcain84_gmail.com#ext#@pearsoneducationinc.onmicrosoft.com::4399dd98-ee8b-4212-9001-7919755a3260" providerId="AD" clId="Web-{D7158D02-1992-4C22-A702-D36A4E4C51A6}" dt="2021-09-21T22:23:57.030" v="191"/>
        <pc:sldMkLst>
          <pc:docMk/>
          <pc:sldMk cId="1306282856" sldId="256"/>
        </pc:sldMkLst>
        <pc:spChg chg="mod ord">
          <ac:chgData name="scsjcain84" userId="S::scsjcain84_gmail.com#ext#@pearsoneducationinc.onmicrosoft.com::4399dd98-ee8b-4212-9001-7919755a3260" providerId="AD" clId="Web-{D7158D02-1992-4C22-A702-D36A4E4C51A6}" dt="2021-09-21T22:23:23.780" v="153"/>
          <ac:spMkLst>
            <pc:docMk/>
            <pc:sldMk cId="1306282856" sldId="256"/>
            <ac:spMk id="2" creationId="{00000000-0000-0000-0000-000000000000}"/>
          </ac:spMkLst>
        </pc:spChg>
        <pc:spChg chg="del">
          <ac:chgData name="scsjcain84" userId="S::scsjcain84_gmail.com#ext#@pearsoneducationinc.onmicrosoft.com::4399dd98-ee8b-4212-9001-7919755a3260" providerId="AD" clId="Web-{D7158D02-1992-4C22-A702-D36A4E4C51A6}" dt="2021-09-21T22:23:47.702" v="188"/>
          <ac:spMkLst>
            <pc:docMk/>
            <pc:sldMk cId="1306282856" sldId="256"/>
            <ac:spMk id="3" creationId="{65D552A7-C5DE-4673-9916-1DD22A9D0297}"/>
          </ac:spMkLst>
        </pc:spChg>
        <pc:spChg chg="del">
          <ac:chgData name="scsjcain84" userId="S::scsjcain84_gmail.com#ext#@pearsoneducationinc.onmicrosoft.com::4399dd98-ee8b-4212-9001-7919755a3260" providerId="AD" clId="Web-{D7158D02-1992-4C22-A702-D36A4E4C51A6}" dt="2021-09-21T22:23:50.858" v="189"/>
          <ac:spMkLst>
            <pc:docMk/>
            <pc:sldMk cId="1306282856" sldId="256"/>
            <ac:spMk id="4" creationId="{14263FAE-BACE-4B78-BFCD-8B5CC91445F2}"/>
          </ac:spMkLst>
        </pc:spChg>
        <pc:spChg chg="del">
          <ac:chgData name="scsjcain84" userId="S::scsjcain84_gmail.com#ext#@pearsoneducationinc.onmicrosoft.com::4399dd98-ee8b-4212-9001-7919755a3260" providerId="AD" clId="Web-{D7158D02-1992-4C22-A702-D36A4E4C51A6}" dt="2021-09-21T22:23:54.030" v="190"/>
          <ac:spMkLst>
            <pc:docMk/>
            <pc:sldMk cId="1306282856" sldId="256"/>
            <ac:spMk id="5" creationId="{37591934-2A5D-449C-B9F7-44090AF3B693}"/>
          </ac:spMkLst>
        </pc:spChg>
        <pc:spChg chg="del">
          <ac:chgData name="scsjcain84" userId="S::scsjcain84_gmail.com#ext#@pearsoneducationinc.onmicrosoft.com::4399dd98-ee8b-4212-9001-7919755a3260" providerId="AD" clId="Web-{D7158D02-1992-4C22-A702-D36A4E4C51A6}" dt="2021-09-21T22:23:57.030" v="191"/>
          <ac:spMkLst>
            <pc:docMk/>
            <pc:sldMk cId="1306282856" sldId="256"/>
            <ac:spMk id="6" creationId="{7F715FD2-CA44-497F-9BCC-B7F857EDE9D7}"/>
          </ac:spMkLst>
        </pc:spChg>
        <pc:spChg chg="add mod ord">
          <ac:chgData name="scsjcain84" userId="S::scsjcain84_gmail.com#ext#@pearsoneducationinc.onmicrosoft.com::4399dd98-ee8b-4212-9001-7919755a3260" providerId="AD" clId="Web-{D7158D02-1992-4C22-A702-D36A4E4C51A6}" dt="2021-09-21T22:23:44.858" v="187" actId="20577"/>
          <ac:spMkLst>
            <pc:docMk/>
            <pc:sldMk cId="1306282856" sldId="256"/>
            <ac:spMk id="7" creationId="{B8D91247-19DA-4F5B-A0CD-BF46B0B22DA4}"/>
          </ac:spMkLst>
        </pc:spChg>
      </pc:sldChg>
      <pc:sldChg chg="delCm">
        <pc:chgData name="scsjcain84" userId="S::scsjcain84_gmail.com#ext#@pearsoneducationinc.onmicrosoft.com::4399dd98-ee8b-4212-9001-7919755a3260" providerId="AD" clId="Web-{D7158D02-1992-4C22-A702-D36A4E4C51A6}" dt="2021-09-21T22:25:42.888" v="192"/>
        <pc:sldMkLst>
          <pc:docMk/>
          <pc:sldMk cId="3333759567" sldId="257"/>
        </pc:sldMkLst>
      </pc:sldChg>
      <pc:sldChg chg="del">
        <pc:chgData name="scsjcain84" userId="S::scsjcain84_gmail.com#ext#@pearsoneducationinc.onmicrosoft.com::4399dd98-ee8b-4212-9001-7919755a3260" providerId="AD" clId="Web-{D7158D02-1992-4C22-A702-D36A4E4C51A6}" dt="2021-09-21T22:25:50.857" v="193"/>
        <pc:sldMkLst>
          <pc:docMk/>
          <pc:sldMk cId="728565776" sldId="262"/>
        </pc:sldMkLst>
      </pc:sldChg>
      <pc:sldChg chg="addSp delSp modSp mod modClrScheme delAnim chgLayout modNotes">
        <pc:chgData name="scsjcain84" userId="S::scsjcain84_gmail.com#ext#@pearsoneducationinc.onmicrosoft.com::4399dd98-ee8b-4212-9001-7919755a3260" providerId="AD" clId="Web-{D7158D02-1992-4C22-A702-D36A4E4C51A6}" dt="2021-09-21T22:22:32.562" v="110"/>
        <pc:sldMkLst>
          <pc:docMk/>
          <pc:sldMk cId="924435494" sldId="271"/>
        </pc:sldMkLst>
        <pc:spChg chg="mod ord">
          <ac:chgData name="scsjcain84" userId="S::scsjcain84_gmail.com#ext#@pearsoneducationinc.onmicrosoft.com::4399dd98-ee8b-4212-9001-7919755a3260" providerId="AD" clId="Web-{D7158D02-1992-4C22-A702-D36A4E4C51A6}" dt="2021-09-21T22:21:04.281" v="41"/>
          <ac:spMkLst>
            <pc:docMk/>
            <pc:sldMk cId="924435494" sldId="271"/>
            <ac:spMk id="2" creationId="{00000000-0000-0000-0000-000000000000}"/>
          </ac:spMkLst>
        </pc:spChg>
        <pc:spChg chg="del">
          <ac:chgData name="scsjcain84" userId="S::scsjcain84_gmail.com#ext#@pearsoneducationinc.onmicrosoft.com::4399dd98-ee8b-4212-9001-7919755a3260" providerId="AD" clId="Web-{D7158D02-1992-4C22-A702-D36A4E4C51A6}" dt="2021-09-21T22:22:18.796" v="105"/>
          <ac:spMkLst>
            <pc:docMk/>
            <pc:sldMk cId="924435494" sldId="271"/>
            <ac:spMk id="3" creationId="{65D552A7-C5DE-4673-9916-1DD22A9D0297}"/>
          </ac:spMkLst>
        </pc:spChg>
        <pc:spChg chg="del mod">
          <ac:chgData name="scsjcain84" userId="S::scsjcain84_gmail.com#ext#@pearsoneducationinc.onmicrosoft.com::4399dd98-ee8b-4212-9001-7919755a3260" providerId="AD" clId="Web-{D7158D02-1992-4C22-A702-D36A4E4C51A6}" dt="2021-09-21T22:22:20.843" v="107"/>
          <ac:spMkLst>
            <pc:docMk/>
            <pc:sldMk cId="924435494" sldId="271"/>
            <ac:spMk id="4" creationId="{14263FAE-BACE-4B78-BFCD-8B5CC91445F2}"/>
          </ac:spMkLst>
        </pc:spChg>
        <pc:spChg chg="del">
          <ac:chgData name="scsjcain84" userId="S::scsjcain84_gmail.com#ext#@pearsoneducationinc.onmicrosoft.com::4399dd98-ee8b-4212-9001-7919755a3260" providerId="AD" clId="Web-{D7158D02-1992-4C22-A702-D36A4E4C51A6}" dt="2021-09-21T22:22:24.812" v="108"/>
          <ac:spMkLst>
            <pc:docMk/>
            <pc:sldMk cId="924435494" sldId="271"/>
            <ac:spMk id="5" creationId="{37591934-2A5D-449C-B9F7-44090AF3B693}"/>
          </ac:spMkLst>
        </pc:spChg>
        <pc:spChg chg="del">
          <ac:chgData name="scsjcain84" userId="S::scsjcain84_gmail.com#ext#@pearsoneducationinc.onmicrosoft.com::4399dd98-ee8b-4212-9001-7919755a3260" providerId="AD" clId="Web-{D7158D02-1992-4C22-A702-D36A4E4C51A6}" dt="2021-09-21T22:22:27.984" v="109"/>
          <ac:spMkLst>
            <pc:docMk/>
            <pc:sldMk cId="924435494" sldId="271"/>
            <ac:spMk id="6" creationId="{7F715FD2-CA44-497F-9BCC-B7F857EDE9D7}"/>
          </ac:spMkLst>
        </pc:spChg>
        <pc:spChg chg="del">
          <ac:chgData name="scsjcain84" userId="S::scsjcain84_gmail.com#ext#@pearsoneducationinc.onmicrosoft.com::4399dd98-ee8b-4212-9001-7919755a3260" providerId="AD" clId="Web-{D7158D02-1992-4C22-A702-D36A4E4C51A6}" dt="2021-09-21T22:22:32.562" v="110"/>
          <ac:spMkLst>
            <pc:docMk/>
            <pc:sldMk cId="924435494" sldId="271"/>
            <ac:spMk id="7" creationId="{B9DDBCFD-140D-48A4-A52C-424C8D1E62D1}"/>
          </ac:spMkLst>
        </pc:spChg>
        <pc:spChg chg="add mod ord">
          <ac:chgData name="scsjcain84" userId="S::scsjcain84_gmail.com#ext#@pearsoneducationinc.onmicrosoft.com::4399dd98-ee8b-4212-9001-7919755a3260" providerId="AD" clId="Web-{D7158D02-1992-4C22-A702-D36A4E4C51A6}" dt="2021-09-21T22:21:58.281" v="104" actId="20577"/>
          <ac:spMkLst>
            <pc:docMk/>
            <pc:sldMk cId="924435494" sldId="271"/>
            <ac:spMk id="8" creationId="{27486138-A3BA-4E9E-9408-96C821F3C58B}"/>
          </ac:spMkLst>
        </pc:spChg>
      </pc:sldChg>
    </pc:docChg>
  </pc:docChgLst>
  <pc:docChgLst>
    <pc:chgData name="Tim Warner" userId="1d9b2d89684621c1" providerId="LiveId" clId="{92DA0473-B12B-42F0-814E-F456D93A0723}"/>
    <pc:docChg chg="custSel addSld delSld modSld sldOrd modShowInfo">
      <pc:chgData name="Tim Warner" userId="1d9b2d89684621c1" providerId="LiveId" clId="{92DA0473-B12B-42F0-814E-F456D93A0723}" dt="2021-09-20T16:55:09.546" v="3401" actId="20577"/>
      <pc:docMkLst>
        <pc:docMk/>
      </pc:docMkLst>
      <pc:sldChg chg="addSp delSp modSp mod delAnim modAnim modNotesTx">
        <pc:chgData name="Tim Warner" userId="1d9b2d89684621c1" providerId="LiveId" clId="{92DA0473-B12B-42F0-814E-F456D93A0723}" dt="2021-09-20T15:57:10.712" v="2024" actId="1036"/>
        <pc:sldMkLst>
          <pc:docMk/>
          <pc:sldMk cId="1306282856" sldId="256"/>
        </pc:sldMkLst>
        <pc:spChg chg="mod">
          <ac:chgData name="Tim Warner" userId="1d9b2d89684621c1" providerId="LiveId" clId="{92DA0473-B12B-42F0-814E-F456D93A0723}" dt="2021-09-20T14:50:11.418" v="824" actId="20577"/>
          <ac:spMkLst>
            <pc:docMk/>
            <pc:sldMk cId="1306282856" sldId="256"/>
            <ac:spMk id="2" creationId="{00000000-0000-0000-0000-000000000000}"/>
          </ac:spMkLst>
        </pc:spChg>
        <pc:spChg chg="add mod">
          <ac:chgData name="Tim Warner" userId="1d9b2d89684621c1" providerId="LiveId" clId="{92DA0473-B12B-42F0-814E-F456D93A0723}" dt="2021-09-20T15:57:10.712" v="2024" actId="1036"/>
          <ac:spMkLst>
            <pc:docMk/>
            <pc:sldMk cId="1306282856" sldId="256"/>
            <ac:spMk id="3" creationId="{65D552A7-C5DE-4673-9916-1DD22A9D0297}"/>
          </ac:spMkLst>
        </pc:spChg>
        <pc:spChg chg="add mod">
          <ac:chgData name="Tim Warner" userId="1d9b2d89684621c1" providerId="LiveId" clId="{92DA0473-B12B-42F0-814E-F456D93A0723}" dt="2021-09-20T15:57:10.712" v="2024" actId="1036"/>
          <ac:spMkLst>
            <pc:docMk/>
            <pc:sldMk cId="1306282856" sldId="256"/>
            <ac:spMk id="4" creationId="{14263FAE-BACE-4B78-BFCD-8B5CC91445F2}"/>
          </ac:spMkLst>
        </pc:spChg>
        <pc:spChg chg="add mod">
          <ac:chgData name="Tim Warner" userId="1d9b2d89684621c1" providerId="LiveId" clId="{92DA0473-B12B-42F0-814E-F456D93A0723}" dt="2021-09-20T15:57:10.712" v="2024" actId="1036"/>
          <ac:spMkLst>
            <pc:docMk/>
            <pc:sldMk cId="1306282856" sldId="256"/>
            <ac:spMk id="5" creationId="{37591934-2A5D-449C-B9F7-44090AF3B693}"/>
          </ac:spMkLst>
        </pc:spChg>
        <pc:spChg chg="add mod">
          <ac:chgData name="Tim Warner" userId="1d9b2d89684621c1" providerId="LiveId" clId="{92DA0473-B12B-42F0-814E-F456D93A0723}" dt="2021-09-20T15:57:10.712" v="2024" actId="1036"/>
          <ac:spMkLst>
            <pc:docMk/>
            <pc:sldMk cId="1306282856" sldId="256"/>
            <ac:spMk id="6" creationId="{7F715FD2-CA44-497F-9BCC-B7F857EDE9D7}"/>
          </ac:spMkLst>
        </pc:spChg>
        <pc:spChg chg="add del mod">
          <ac:chgData name="Tim Warner" userId="1d9b2d89684621c1" providerId="LiveId" clId="{92DA0473-B12B-42F0-814E-F456D93A0723}" dt="2021-09-20T15:57:04.139" v="1996" actId="478"/>
          <ac:spMkLst>
            <pc:docMk/>
            <pc:sldMk cId="1306282856" sldId="256"/>
            <ac:spMk id="7" creationId="{B9DDBCFD-140D-48A4-A52C-424C8D1E62D1}"/>
          </ac:spMkLst>
        </pc:spChg>
        <pc:spChg chg="add del mod">
          <ac:chgData name="Tim Warner" userId="1d9b2d89684621c1" providerId="LiveId" clId="{92DA0473-B12B-42F0-814E-F456D93A0723}" dt="2021-09-20T15:48:22.155" v="1231" actId="478"/>
          <ac:spMkLst>
            <pc:docMk/>
            <pc:sldMk cId="1306282856" sldId="256"/>
            <ac:spMk id="8" creationId="{C5915270-E9AD-4C2B-9F02-D0BA59472DD6}"/>
          </ac:spMkLst>
        </pc:spChg>
      </pc:sldChg>
      <pc:sldChg chg="modSp mod modClrScheme chgLayout modNotesTx">
        <pc:chgData name="Tim Warner" userId="1d9b2d89684621c1" providerId="LiveId" clId="{92DA0473-B12B-42F0-814E-F456D93A0723}" dt="2021-09-20T16:55:09.546" v="3401" actId="20577"/>
        <pc:sldMkLst>
          <pc:docMk/>
          <pc:sldMk cId="3333759567" sldId="257"/>
        </pc:sldMkLst>
        <pc:spChg chg="mod ord">
          <ac:chgData name="Tim Warner" userId="1d9b2d89684621c1" providerId="LiveId" clId="{92DA0473-B12B-42F0-814E-F456D93A0723}" dt="2021-09-20T16:38:20.305" v="2956" actId="700"/>
          <ac:spMkLst>
            <pc:docMk/>
            <pc:sldMk cId="3333759567" sldId="257"/>
            <ac:spMk id="2" creationId="{00000000-0000-0000-0000-000000000000}"/>
          </ac:spMkLst>
        </pc:spChg>
        <pc:spChg chg="mod ord">
          <ac:chgData name="Tim Warner" userId="1d9b2d89684621c1" providerId="LiveId" clId="{92DA0473-B12B-42F0-814E-F456D93A0723}" dt="2021-09-20T16:55:09.546" v="3401" actId="20577"/>
          <ac:spMkLst>
            <pc:docMk/>
            <pc:sldMk cId="3333759567" sldId="257"/>
            <ac:spMk id="3" creationId="{00000000-0000-0000-0000-000000000000}"/>
          </ac:spMkLst>
        </pc:spChg>
      </pc:sldChg>
      <pc:sldChg chg="del">
        <pc:chgData name="Tim Warner" userId="1d9b2d89684621c1" providerId="LiveId" clId="{92DA0473-B12B-42F0-814E-F456D93A0723}" dt="2021-09-20T15:07:29.286" v="1132" actId="2696"/>
        <pc:sldMkLst>
          <pc:docMk/>
          <pc:sldMk cId="2119246240" sldId="259"/>
        </pc:sldMkLst>
      </pc:sldChg>
      <pc:sldChg chg="addSp delSp modSp mod ord modClrScheme chgLayout modNotesTx">
        <pc:chgData name="Tim Warner" userId="1d9b2d89684621c1" providerId="LiveId" clId="{92DA0473-B12B-42F0-814E-F456D93A0723}" dt="2021-09-20T15:51:28.091" v="1520" actId="20577"/>
        <pc:sldMkLst>
          <pc:docMk/>
          <pc:sldMk cId="2019325346" sldId="260"/>
        </pc:sldMkLst>
        <pc:spChg chg="mod ord">
          <ac:chgData name="Tim Warner" userId="1d9b2d89684621c1" providerId="LiveId" clId="{92DA0473-B12B-42F0-814E-F456D93A0723}" dt="2021-09-20T15:02:40.022" v="1131" actId="700"/>
          <ac:spMkLst>
            <pc:docMk/>
            <pc:sldMk cId="2019325346" sldId="260"/>
            <ac:spMk id="2" creationId="{00000000-0000-0000-0000-000000000000}"/>
          </ac:spMkLst>
        </pc:spChg>
        <pc:spChg chg="del mod ord">
          <ac:chgData name="Tim Warner" userId="1d9b2d89684621c1" providerId="LiveId" clId="{92DA0473-B12B-42F0-814E-F456D93A0723}" dt="2021-09-20T15:02:40.022" v="1131" actId="700"/>
          <ac:spMkLst>
            <pc:docMk/>
            <pc:sldMk cId="2019325346" sldId="260"/>
            <ac:spMk id="3" creationId="{00000000-0000-0000-0000-000000000000}"/>
          </ac:spMkLst>
        </pc:spChg>
        <pc:spChg chg="add mod ord">
          <ac:chgData name="Tim Warner" userId="1d9b2d89684621c1" providerId="LiveId" clId="{92DA0473-B12B-42F0-814E-F456D93A0723}" dt="2021-09-20T15:51:28.091" v="1520" actId="20577"/>
          <ac:spMkLst>
            <pc:docMk/>
            <pc:sldMk cId="2019325346" sldId="260"/>
            <ac:spMk id="4" creationId="{5BBB3F74-E93A-433D-A125-C845B9E51CCB}"/>
          </ac:spMkLst>
        </pc:spChg>
      </pc:sldChg>
      <pc:sldChg chg="addSp delSp modSp mod delAnim modAnim modNotesTx">
        <pc:chgData name="Tim Warner" userId="1d9b2d89684621c1" providerId="LiveId" clId="{92DA0473-B12B-42F0-814E-F456D93A0723}" dt="2021-09-20T15:56:47.109" v="1995" actId="1035"/>
        <pc:sldMkLst>
          <pc:docMk/>
          <pc:sldMk cId="2192088531" sldId="264"/>
        </pc:sldMkLst>
        <pc:spChg chg="del">
          <ac:chgData name="Tim Warner" userId="1d9b2d89684621c1" providerId="LiveId" clId="{92DA0473-B12B-42F0-814E-F456D93A0723}" dt="2021-09-20T14:42:18.964" v="5" actId="478"/>
          <ac:spMkLst>
            <pc:docMk/>
            <pc:sldMk cId="2192088531" sldId="264"/>
            <ac:spMk id="9" creationId="{E0096BF5-2771-4FB8-AC41-3B965EAB5F77}"/>
          </ac:spMkLst>
        </pc:spChg>
        <pc:spChg chg="add mod">
          <ac:chgData name="Tim Warner" userId="1d9b2d89684621c1" providerId="LiveId" clId="{92DA0473-B12B-42F0-814E-F456D93A0723}" dt="2021-09-20T15:56:47.109" v="1995" actId="1035"/>
          <ac:spMkLst>
            <pc:docMk/>
            <pc:sldMk cId="2192088531" sldId="264"/>
            <ac:spMk id="11" creationId="{CF5A43D3-0ABE-46FA-906F-529E8FB15DEA}"/>
          </ac:spMkLst>
        </pc:spChg>
        <pc:spChg chg="add mod">
          <ac:chgData name="Tim Warner" userId="1d9b2d89684621c1" providerId="LiveId" clId="{92DA0473-B12B-42F0-814E-F456D93A0723}" dt="2021-09-20T15:56:47.109" v="1995" actId="1035"/>
          <ac:spMkLst>
            <pc:docMk/>
            <pc:sldMk cId="2192088531" sldId="264"/>
            <ac:spMk id="12" creationId="{9F8919EA-9E84-4F97-8DDB-D1660D17407E}"/>
          </ac:spMkLst>
        </pc:spChg>
        <pc:spChg chg="add mod">
          <ac:chgData name="Tim Warner" userId="1d9b2d89684621c1" providerId="LiveId" clId="{92DA0473-B12B-42F0-814E-F456D93A0723}" dt="2021-09-20T15:56:47.109" v="1995" actId="1035"/>
          <ac:spMkLst>
            <pc:docMk/>
            <pc:sldMk cId="2192088531" sldId="264"/>
            <ac:spMk id="13" creationId="{F19C39B7-3675-4323-8E15-38623CE61886}"/>
          </ac:spMkLst>
        </pc:spChg>
        <pc:spChg chg="add mod">
          <ac:chgData name="Tim Warner" userId="1d9b2d89684621c1" providerId="LiveId" clId="{92DA0473-B12B-42F0-814E-F456D93A0723}" dt="2021-09-20T15:56:47.109" v="1995" actId="1035"/>
          <ac:spMkLst>
            <pc:docMk/>
            <pc:sldMk cId="2192088531" sldId="264"/>
            <ac:spMk id="14" creationId="{0AC65F06-4876-48AA-AAB6-98AE8ED79CDB}"/>
          </ac:spMkLst>
        </pc:spChg>
        <pc:spChg chg="mod">
          <ac:chgData name="Tim Warner" userId="1d9b2d89684621c1" providerId="LiveId" clId="{92DA0473-B12B-42F0-814E-F456D93A0723}" dt="2021-09-20T14:42:43.063" v="39" actId="20577"/>
          <ac:spMkLst>
            <pc:docMk/>
            <pc:sldMk cId="2192088531" sldId="264"/>
            <ac:spMk id="20" creationId="{412337A7-EF2F-BD4E-96DF-29677C30DFCF}"/>
          </ac:spMkLst>
        </pc:spChg>
        <pc:spChg chg="mod">
          <ac:chgData name="Tim Warner" userId="1d9b2d89684621c1" providerId="LiveId" clId="{92DA0473-B12B-42F0-814E-F456D93A0723}" dt="2021-09-20T15:56:47.109" v="1995" actId="1035"/>
          <ac:spMkLst>
            <pc:docMk/>
            <pc:sldMk cId="2192088531" sldId="264"/>
            <ac:spMk id="21" creationId="{FDC123F3-7747-9C43-BCF3-A32246342DE6}"/>
          </ac:spMkLst>
        </pc:spChg>
        <pc:spChg chg="del">
          <ac:chgData name="Tim Warner" userId="1d9b2d89684621c1" providerId="LiveId" clId="{92DA0473-B12B-42F0-814E-F456D93A0723}" dt="2021-09-20T14:42:18.964" v="5" actId="478"/>
          <ac:spMkLst>
            <pc:docMk/>
            <pc:sldMk cId="2192088531" sldId="264"/>
            <ac:spMk id="22" creationId="{CF60C61A-B84F-E241-8031-3391F28C4617}"/>
          </ac:spMkLst>
        </pc:spChg>
        <pc:picChg chg="del">
          <ac:chgData name="Tim Warner" userId="1d9b2d89684621c1" providerId="LiveId" clId="{92DA0473-B12B-42F0-814E-F456D93A0723}" dt="2021-09-20T14:42:03.662" v="1" actId="478"/>
          <ac:picMkLst>
            <pc:docMk/>
            <pc:sldMk cId="2192088531" sldId="264"/>
            <ac:picMk id="3" creationId="{822D73B0-494F-4F09-825A-EADCD0DC050B}"/>
          </ac:picMkLst>
        </pc:picChg>
        <pc:picChg chg="add mod">
          <ac:chgData name="Tim Warner" userId="1d9b2d89684621c1" providerId="LiveId" clId="{92DA0473-B12B-42F0-814E-F456D93A0723}" dt="2021-09-20T14:47:46.226" v="631" actId="1076"/>
          <ac:picMkLst>
            <pc:docMk/>
            <pc:sldMk cId="2192088531" sldId="264"/>
            <ac:picMk id="4" creationId="{EBF3B38D-9867-4F3A-96B3-D37CFCD0B6ED}"/>
          </ac:picMkLst>
        </pc:picChg>
        <pc:picChg chg="add mod">
          <ac:chgData name="Tim Warner" userId="1d9b2d89684621c1" providerId="LiveId" clId="{92DA0473-B12B-42F0-814E-F456D93A0723}" dt="2021-09-20T14:47:47.211" v="632" actId="1076"/>
          <ac:picMkLst>
            <pc:docMk/>
            <pc:sldMk cId="2192088531" sldId="264"/>
            <ac:picMk id="1026" creationId="{C1406F08-5662-484B-B7F4-6071DCB8FC59}"/>
          </ac:picMkLst>
        </pc:picChg>
      </pc:sldChg>
      <pc:sldChg chg="addSp delSp modSp add mod ord modClrScheme chgLayout modNotesTx">
        <pc:chgData name="Tim Warner" userId="1d9b2d89684621c1" providerId="LiveId" clId="{92DA0473-B12B-42F0-814E-F456D93A0723}" dt="2021-09-20T15:52:26.537" v="1676" actId="20577"/>
        <pc:sldMkLst>
          <pc:docMk/>
          <pc:sldMk cId="1088449262" sldId="265"/>
        </pc:sldMkLst>
        <pc:spChg chg="mod ord">
          <ac:chgData name="Tim Warner" userId="1d9b2d89684621c1" providerId="LiveId" clId="{92DA0473-B12B-42F0-814E-F456D93A0723}" dt="2021-09-20T15:51:40.497" v="1521" actId="700"/>
          <ac:spMkLst>
            <pc:docMk/>
            <pc:sldMk cId="1088449262" sldId="265"/>
            <ac:spMk id="2" creationId="{00000000-0000-0000-0000-000000000000}"/>
          </ac:spMkLst>
        </pc:spChg>
        <pc:spChg chg="del mod ord">
          <ac:chgData name="Tim Warner" userId="1d9b2d89684621c1" providerId="LiveId" clId="{92DA0473-B12B-42F0-814E-F456D93A0723}" dt="2021-09-20T15:51:40.497" v="1521" actId="700"/>
          <ac:spMkLst>
            <pc:docMk/>
            <pc:sldMk cId="1088449262" sldId="265"/>
            <ac:spMk id="3" creationId="{00000000-0000-0000-0000-000000000000}"/>
          </ac:spMkLst>
        </pc:spChg>
        <pc:spChg chg="add mod ord">
          <ac:chgData name="Tim Warner" userId="1d9b2d89684621c1" providerId="LiveId" clId="{92DA0473-B12B-42F0-814E-F456D93A0723}" dt="2021-09-20T15:52:26.537" v="1676" actId="20577"/>
          <ac:spMkLst>
            <pc:docMk/>
            <pc:sldMk cId="1088449262" sldId="265"/>
            <ac:spMk id="4" creationId="{59F6230E-2D0D-4336-9B34-A4B59A47C461}"/>
          </ac:spMkLst>
        </pc:spChg>
      </pc:sldChg>
      <pc:sldChg chg="addSp delSp modSp add mod modClrScheme chgLayout modNotesTx">
        <pc:chgData name="Tim Warner" userId="1d9b2d89684621c1" providerId="LiveId" clId="{92DA0473-B12B-42F0-814E-F456D93A0723}" dt="2021-09-20T15:54:46.306" v="1839" actId="20577"/>
        <pc:sldMkLst>
          <pc:docMk/>
          <pc:sldMk cId="692994859" sldId="266"/>
        </pc:sldMkLst>
        <pc:spChg chg="mod ord">
          <ac:chgData name="Tim Warner" userId="1d9b2d89684621c1" providerId="LiveId" clId="{92DA0473-B12B-42F0-814E-F456D93A0723}" dt="2021-09-20T15:52:41.114" v="1677" actId="700"/>
          <ac:spMkLst>
            <pc:docMk/>
            <pc:sldMk cId="692994859" sldId="266"/>
            <ac:spMk id="2" creationId="{00000000-0000-0000-0000-000000000000}"/>
          </ac:spMkLst>
        </pc:spChg>
        <pc:spChg chg="del mod ord">
          <ac:chgData name="Tim Warner" userId="1d9b2d89684621c1" providerId="LiveId" clId="{92DA0473-B12B-42F0-814E-F456D93A0723}" dt="2021-09-20T15:52:41.114" v="1677" actId="700"/>
          <ac:spMkLst>
            <pc:docMk/>
            <pc:sldMk cId="692994859" sldId="266"/>
            <ac:spMk id="3" creationId="{00000000-0000-0000-0000-000000000000}"/>
          </ac:spMkLst>
        </pc:spChg>
        <pc:spChg chg="add mod ord">
          <ac:chgData name="Tim Warner" userId="1d9b2d89684621c1" providerId="LiveId" clId="{92DA0473-B12B-42F0-814E-F456D93A0723}" dt="2021-09-20T15:54:46.306" v="1839" actId="20577"/>
          <ac:spMkLst>
            <pc:docMk/>
            <pc:sldMk cId="692994859" sldId="266"/>
            <ac:spMk id="4" creationId="{6A915D23-18E6-4FEA-9772-710C51A46ED4}"/>
          </ac:spMkLst>
        </pc:spChg>
      </pc:sldChg>
      <pc:sldChg chg="addSp delSp modSp add mod modClrScheme chgLayout modNotesTx">
        <pc:chgData name="Tim Warner" userId="1d9b2d89684621c1" providerId="LiveId" clId="{92DA0473-B12B-42F0-814E-F456D93A0723}" dt="2021-09-20T16:37:06.008" v="2850" actId="20577"/>
        <pc:sldMkLst>
          <pc:docMk/>
          <pc:sldMk cId="3577501539" sldId="267"/>
        </pc:sldMkLst>
        <pc:spChg chg="mod ord">
          <ac:chgData name="Tim Warner" userId="1d9b2d89684621c1" providerId="LiveId" clId="{92DA0473-B12B-42F0-814E-F456D93A0723}" dt="2021-09-20T16:01:31.394" v="2025" actId="700"/>
          <ac:spMkLst>
            <pc:docMk/>
            <pc:sldMk cId="3577501539" sldId="267"/>
            <ac:spMk id="2" creationId="{00000000-0000-0000-0000-000000000000}"/>
          </ac:spMkLst>
        </pc:spChg>
        <pc:spChg chg="del mod ord">
          <ac:chgData name="Tim Warner" userId="1d9b2d89684621c1" providerId="LiveId" clId="{92DA0473-B12B-42F0-814E-F456D93A0723}" dt="2021-09-20T16:01:31.394" v="2025" actId="700"/>
          <ac:spMkLst>
            <pc:docMk/>
            <pc:sldMk cId="3577501539" sldId="267"/>
            <ac:spMk id="3" creationId="{00000000-0000-0000-0000-000000000000}"/>
          </ac:spMkLst>
        </pc:spChg>
        <pc:spChg chg="add mod ord">
          <ac:chgData name="Tim Warner" userId="1d9b2d89684621c1" providerId="LiveId" clId="{92DA0473-B12B-42F0-814E-F456D93A0723}" dt="2021-09-20T16:37:06.008" v="2850" actId="20577"/>
          <ac:spMkLst>
            <pc:docMk/>
            <pc:sldMk cId="3577501539" sldId="267"/>
            <ac:spMk id="4" creationId="{A20B6318-03CF-44FC-8417-46F8F1428205}"/>
          </ac:spMkLst>
        </pc:spChg>
      </pc:sldChg>
      <pc:sldChg chg="modSp add mod modClrScheme chgLayout modNotesTx">
        <pc:chgData name="Tim Warner" userId="1d9b2d89684621c1" providerId="LiveId" clId="{92DA0473-B12B-42F0-814E-F456D93A0723}" dt="2021-09-20T16:36:09.797" v="2816" actId="20577"/>
        <pc:sldMkLst>
          <pc:docMk/>
          <pc:sldMk cId="3389583118" sldId="268"/>
        </pc:sldMkLst>
        <pc:spChg chg="mod ord">
          <ac:chgData name="Tim Warner" userId="1d9b2d89684621c1" providerId="LiveId" clId="{92DA0473-B12B-42F0-814E-F456D93A0723}" dt="2021-09-20T16:35:07.947" v="2699" actId="700"/>
          <ac:spMkLst>
            <pc:docMk/>
            <pc:sldMk cId="3389583118" sldId="268"/>
            <ac:spMk id="2" creationId="{00000000-0000-0000-0000-000000000000}"/>
          </ac:spMkLst>
        </pc:spChg>
        <pc:spChg chg="mod ord">
          <ac:chgData name="Tim Warner" userId="1d9b2d89684621c1" providerId="LiveId" clId="{92DA0473-B12B-42F0-814E-F456D93A0723}" dt="2021-09-20T16:36:09.797" v="2816" actId="20577"/>
          <ac:spMkLst>
            <pc:docMk/>
            <pc:sldMk cId="3389583118" sldId="268"/>
            <ac:spMk id="3" creationId="{00000000-0000-0000-0000-000000000000}"/>
          </ac:spMkLst>
        </pc:spChg>
      </pc:sldChg>
      <pc:sldChg chg="modSp add mod modClrScheme chgLayout modNotesTx">
        <pc:chgData name="Tim Warner" userId="1d9b2d89684621c1" providerId="LiveId" clId="{92DA0473-B12B-42F0-814E-F456D93A0723}" dt="2021-09-20T16:37:51.884" v="2954" actId="700"/>
        <pc:sldMkLst>
          <pc:docMk/>
          <pc:sldMk cId="602211251" sldId="269"/>
        </pc:sldMkLst>
        <pc:spChg chg="mod ord">
          <ac:chgData name="Tim Warner" userId="1d9b2d89684621c1" providerId="LiveId" clId="{92DA0473-B12B-42F0-814E-F456D93A0723}" dt="2021-09-20T16:37:51.884" v="2954" actId="700"/>
          <ac:spMkLst>
            <pc:docMk/>
            <pc:sldMk cId="602211251" sldId="269"/>
            <ac:spMk id="2" creationId="{00000000-0000-0000-0000-000000000000}"/>
          </ac:spMkLst>
        </pc:spChg>
        <pc:spChg chg="mod ord">
          <ac:chgData name="Tim Warner" userId="1d9b2d89684621c1" providerId="LiveId" clId="{92DA0473-B12B-42F0-814E-F456D93A0723}" dt="2021-09-20T16:37:51.884" v="2954" actId="700"/>
          <ac:spMkLst>
            <pc:docMk/>
            <pc:sldMk cId="602211251" sldId="269"/>
            <ac:spMk id="3" creationId="{00000000-0000-0000-0000-000000000000}"/>
          </ac:spMkLst>
        </pc:spChg>
      </pc:sldChg>
      <pc:sldChg chg="addSp delSp modSp add mod modClrScheme modAnim chgLayout modNotesTx">
        <pc:chgData name="Tim Warner" userId="1d9b2d89684621c1" providerId="LiveId" clId="{92DA0473-B12B-42F0-814E-F456D93A0723}" dt="2021-09-20T16:47:18.535" v="2988" actId="571"/>
        <pc:sldMkLst>
          <pc:docMk/>
          <pc:sldMk cId="3535240825" sldId="270"/>
        </pc:sldMkLst>
        <pc:spChg chg="add mod">
          <ac:chgData name="Tim Warner" userId="1d9b2d89684621c1" providerId="LiveId" clId="{92DA0473-B12B-42F0-814E-F456D93A0723}" dt="2021-09-20T15:07:54.533" v="1161" actId="20577"/>
          <ac:spMkLst>
            <pc:docMk/>
            <pc:sldMk cId="3535240825" sldId="270"/>
            <ac:spMk id="2" creationId="{F439F858-56E4-4307-84E7-1C4FD483C57E}"/>
          </ac:spMkLst>
        </pc:spChg>
        <pc:spChg chg="add del mod">
          <ac:chgData name="Tim Warner" userId="1d9b2d89684621c1" providerId="LiveId" clId="{92DA0473-B12B-42F0-814E-F456D93A0723}" dt="2021-09-20T15:07:57.177" v="1162" actId="478"/>
          <ac:spMkLst>
            <pc:docMk/>
            <pc:sldMk cId="3535240825" sldId="270"/>
            <ac:spMk id="3" creationId="{40F2D6BB-9182-4996-9DFF-CEED8BA0A1AB}"/>
          </ac:spMkLst>
        </pc:spChg>
        <pc:spChg chg="add mod">
          <ac:chgData name="Tim Warner" userId="1d9b2d89684621c1" providerId="LiveId" clId="{92DA0473-B12B-42F0-814E-F456D93A0723}" dt="2021-09-20T16:47:01.910" v="2981" actId="14100"/>
          <ac:spMkLst>
            <pc:docMk/>
            <pc:sldMk cId="3535240825" sldId="270"/>
            <ac:spMk id="6" creationId="{88E5490E-87C4-443F-AC4B-C5CF1A5B2D6E}"/>
          </ac:spMkLst>
        </pc:spChg>
        <pc:spChg chg="add mod">
          <ac:chgData name="Tim Warner" userId="1d9b2d89684621c1" providerId="LiveId" clId="{92DA0473-B12B-42F0-814E-F456D93A0723}" dt="2021-09-20T16:47:06.170" v="2983" actId="14100"/>
          <ac:spMkLst>
            <pc:docMk/>
            <pc:sldMk cId="3535240825" sldId="270"/>
            <ac:spMk id="7" creationId="{9D771C43-5103-431D-A31E-C9A5D5FF8680}"/>
          </ac:spMkLst>
        </pc:spChg>
        <pc:spChg chg="add mod">
          <ac:chgData name="Tim Warner" userId="1d9b2d89684621c1" providerId="LiveId" clId="{92DA0473-B12B-42F0-814E-F456D93A0723}" dt="2021-09-20T16:47:10.335" v="2984" actId="571"/>
          <ac:spMkLst>
            <pc:docMk/>
            <pc:sldMk cId="3535240825" sldId="270"/>
            <ac:spMk id="8" creationId="{EAEAB0C8-5AB5-40A1-9F34-56E024D7F5E7}"/>
          </ac:spMkLst>
        </pc:spChg>
        <pc:spChg chg="add mod">
          <ac:chgData name="Tim Warner" userId="1d9b2d89684621c1" providerId="LiveId" clId="{92DA0473-B12B-42F0-814E-F456D93A0723}" dt="2021-09-20T16:47:12.621" v="2985" actId="571"/>
          <ac:spMkLst>
            <pc:docMk/>
            <pc:sldMk cId="3535240825" sldId="270"/>
            <ac:spMk id="9" creationId="{4F21ABB4-378B-4C0E-ACC5-1F7787CAA754}"/>
          </ac:spMkLst>
        </pc:spChg>
        <pc:spChg chg="add mod">
          <ac:chgData name="Tim Warner" userId="1d9b2d89684621c1" providerId="LiveId" clId="{92DA0473-B12B-42F0-814E-F456D93A0723}" dt="2021-09-20T16:47:15.111" v="2986" actId="571"/>
          <ac:spMkLst>
            <pc:docMk/>
            <pc:sldMk cId="3535240825" sldId="270"/>
            <ac:spMk id="10" creationId="{7DA2CA99-B996-42D8-A606-DD4DD62EE5F5}"/>
          </ac:spMkLst>
        </pc:spChg>
        <pc:spChg chg="add mod">
          <ac:chgData name="Tim Warner" userId="1d9b2d89684621c1" providerId="LiveId" clId="{92DA0473-B12B-42F0-814E-F456D93A0723}" dt="2021-09-20T16:47:17.075" v="2987" actId="571"/>
          <ac:spMkLst>
            <pc:docMk/>
            <pc:sldMk cId="3535240825" sldId="270"/>
            <ac:spMk id="11" creationId="{13CC614A-488F-4DD2-99F7-13D2357FDAE2}"/>
          </ac:spMkLst>
        </pc:spChg>
        <pc:spChg chg="add mod">
          <ac:chgData name="Tim Warner" userId="1d9b2d89684621c1" providerId="LiveId" clId="{92DA0473-B12B-42F0-814E-F456D93A0723}" dt="2021-09-20T16:47:18.535" v="2988" actId="571"/>
          <ac:spMkLst>
            <pc:docMk/>
            <pc:sldMk cId="3535240825" sldId="270"/>
            <ac:spMk id="12" creationId="{3E2D518B-A496-4D48-8773-B57C84FBD7D6}"/>
          </ac:spMkLst>
        </pc:spChg>
        <pc:picChg chg="add mod">
          <ac:chgData name="Tim Warner" userId="1d9b2d89684621c1" providerId="LiveId" clId="{92DA0473-B12B-42F0-814E-F456D93A0723}" dt="2021-09-20T15:45:28.569" v="1172" actId="1076"/>
          <ac:picMkLst>
            <pc:docMk/>
            <pc:sldMk cId="3535240825" sldId="270"/>
            <ac:picMk id="5" creationId="{D018C3D6-1110-414F-AEF6-4F58B047CF2F}"/>
          </ac:picMkLst>
        </pc:picChg>
      </pc:sldChg>
      <pc:sldChg chg="modSp add mod">
        <pc:chgData name="Tim Warner" userId="1d9b2d89684621c1" providerId="LiveId" clId="{92DA0473-B12B-42F0-814E-F456D93A0723}" dt="2021-09-20T15:56:34.656" v="1986" actId="1035"/>
        <pc:sldMkLst>
          <pc:docMk/>
          <pc:sldMk cId="924435494" sldId="271"/>
        </pc:sldMkLst>
        <pc:spChg chg="mod">
          <ac:chgData name="Tim Warner" userId="1d9b2d89684621c1" providerId="LiveId" clId="{92DA0473-B12B-42F0-814E-F456D93A0723}" dt="2021-09-20T15:56:34.656" v="1986" actId="1035"/>
          <ac:spMkLst>
            <pc:docMk/>
            <pc:sldMk cId="924435494" sldId="271"/>
            <ac:spMk id="3" creationId="{65D552A7-C5DE-4673-9916-1DD22A9D0297}"/>
          </ac:spMkLst>
        </pc:spChg>
        <pc:spChg chg="mod">
          <ac:chgData name="Tim Warner" userId="1d9b2d89684621c1" providerId="LiveId" clId="{92DA0473-B12B-42F0-814E-F456D93A0723}" dt="2021-09-20T15:56:34.656" v="1986" actId="1035"/>
          <ac:spMkLst>
            <pc:docMk/>
            <pc:sldMk cId="924435494" sldId="271"/>
            <ac:spMk id="4" creationId="{14263FAE-BACE-4B78-BFCD-8B5CC91445F2}"/>
          </ac:spMkLst>
        </pc:spChg>
        <pc:spChg chg="mod">
          <ac:chgData name="Tim Warner" userId="1d9b2d89684621c1" providerId="LiveId" clId="{92DA0473-B12B-42F0-814E-F456D93A0723}" dt="2021-09-20T15:56:34.656" v="1986" actId="1035"/>
          <ac:spMkLst>
            <pc:docMk/>
            <pc:sldMk cId="924435494" sldId="271"/>
            <ac:spMk id="5" creationId="{37591934-2A5D-449C-B9F7-44090AF3B693}"/>
          </ac:spMkLst>
        </pc:spChg>
        <pc:spChg chg="mod">
          <ac:chgData name="Tim Warner" userId="1d9b2d89684621c1" providerId="LiveId" clId="{92DA0473-B12B-42F0-814E-F456D93A0723}" dt="2021-09-20T15:56:34.656" v="1986" actId="1035"/>
          <ac:spMkLst>
            <pc:docMk/>
            <pc:sldMk cId="924435494" sldId="271"/>
            <ac:spMk id="6" creationId="{7F715FD2-CA44-497F-9BCC-B7F857EDE9D7}"/>
          </ac:spMkLst>
        </pc:spChg>
        <pc:spChg chg="mod">
          <ac:chgData name="Tim Warner" userId="1d9b2d89684621c1" providerId="LiveId" clId="{92DA0473-B12B-42F0-814E-F456D93A0723}" dt="2021-09-20T15:56:34.656" v="1986" actId="1035"/>
          <ac:spMkLst>
            <pc:docMk/>
            <pc:sldMk cId="924435494" sldId="271"/>
            <ac:spMk id="7" creationId="{B9DDBCFD-140D-48A4-A52C-424C8D1E62D1}"/>
          </ac:spMkLst>
        </pc:spChg>
      </pc:sldChg>
      <pc:sldChg chg="addSp delSp modSp add mod modAnim modNotesTx">
        <pc:chgData name="Tim Warner" userId="1d9b2d89684621c1" providerId="LiveId" clId="{92DA0473-B12B-42F0-814E-F456D93A0723}" dt="2021-09-20T16:46:48.307" v="2978" actId="14100"/>
        <pc:sldMkLst>
          <pc:docMk/>
          <pc:sldMk cId="1551051090" sldId="272"/>
        </pc:sldMkLst>
        <pc:spChg chg="mod">
          <ac:chgData name="Tim Warner" userId="1d9b2d89684621c1" providerId="LiveId" clId="{92DA0473-B12B-42F0-814E-F456D93A0723}" dt="2021-09-20T16:16:22.072" v="2342" actId="20577"/>
          <ac:spMkLst>
            <pc:docMk/>
            <pc:sldMk cId="1551051090" sldId="272"/>
            <ac:spMk id="2" creationId="{F439F858-56E4-4307-84E7-1C4FD483C57E}"/>
          </ac:spMkLst>
        </pc:spChg>
        <pc:spChg chg="add mod">
          <ac:chgData name="Tim Warner" userId="1d9b2d89684621c1" providerId="LiveId" clId="{92DA0473-B12B-42F0-814E-F456D93A0723}" dt="2021-09-20T16:19:05.960" v="2437" actId="20577"/>
          <ac:spMkLst>
            <pc:docMk/>
            <pc:sldMk cId="1551051090" sldId="272"/>
            <ac:spMk id="3" creationId="{C968C72B-B483-4D7A-86A7-B923C5C12EDC}"/>
          </ac:spMkLst>
        </pc:spChg>
        <pc:spChg chg="add mod ord">
          <ac:chgData name="Tim Warner" userId="1d9b2d89684621c1" providerId="LiveId" clId="{92DA0473-B12B-42F0-814E-F456D93A0723}" dt="2021-09-20T16:45:08.489" v="2960" actId="14100"/>
          <ac:spMkLst>
            <pc:docMk/>
            <pc:sldMk cId="1551051090" sldId="272"/>
            <ac:spMk id="4" creationId="{E38EEF24-5954-4A8A-9F7E-86A057982800}"/>
          </ac:spMkLst>
        </pc:spChg>
        <pc:spChg chg="add mod">
          <ac:chgData name="Tim Warner" userId="1d9b2d89684621c1" providerId="LiveId" clId="{92DA0473-B12B-42F0-814E-F456D93A0723}" dt="2021-09-20T16:45:15.894" v="2962" actId="14100"/>
          <ac:spMkLst>
            <pc:docMk/>
            <pc:sldMk cId="1551051090" sldId="272"/>
            <ac:spMk id="9" creationId="{91887E33-2412-4219-9FB8-DB674F625963}"/>
          </ac:spMkLst>
        </pc:spChg>
        <pc:spChg chg="add mod">
          <ac:chgData name="Tim Warner" userId="1d9b2d89684621c1" providerId="LiveId" clId="{92DA0473-B12B-42F0-814E-F456D93A0723}" dt="2021-09-20T16:45:20.084" v="2963" actId="571"/>
          <ac:spMkLst>
            <pc:docMk/>
            <pc:sldMk cId="1551051090" sldId="272"/>
            <ac:spMk id="10" creationId="{91EA8E1C-03D1-4B75-97E8-466A60C16ACE}"/>
          </ac:spMkLst>
        </pc:spChg>
        <pc:spChg chg="add mod">
          <ac:chgData name="Tim Warner" userId="1d9b2d89684621c1" providerId="LiveId" clId="{92DA0473-B12B-42F0-814E-F456D93A0723}" dt="2021-09-20T16:45:25.498" v="2964" actId="571"/>
          <ac:spMkLst>
            <pc:docMk/>
            <pc:sldMk cId="1551051090" sldId="272"/>
            <ac:spMk id="11" creationId="{1375FE9E-92A9-456E-A3C7-5C5D2BBC8013}"/>
          </ac:spMkLst>
        </pc:spChg>
        <pc:spChg chg="add mod">
          <ac:chgData name="Tim Warner" userId="1d9b2d89684621c1" providerId="LiveId" clId="{92DA0473-B12B-42F0-814E-F456D93A0723}" dt="2021-09-20T16:46:48.307" v="2978" actId="14100"/>
          <ac:spMkLst>
            <pc:docMk/>
            <pc:sldMk cId="1551051090" sldId="272"/>
            <ac:spMk id="12" creationId="{A99750BE-ADEA-4461-8DA0-CCEA1AB5F594}"/>
          </ac:spMkLst>
        </pc:spChg>
        <pc:spChg chg="add mod">
          <ac:chgData name="Tim Warner" userId="1d9b2d89684621c1" providerId="LiveId" clId="{92DA0473-B12B-42F0-814E-F456D93A0723}" dt="2021-09-20T16:45:39.112" v="2969" actId="571"/>
          <ac:spMkLst>
            <pc:docMk/>
            <pc:sldMk cId="1551051090" sldId="272"/>
            <ac:spMk id="13" creationId="{7126EF0C-77BF-46BC-B1C9-06279D7FE530}"/>
          </ac:spMkLst>
        </pc:spChg>
        <pc:spChg chg="add mod">
          <ac:chgData name="Tim Warner" userId="1d9b2d89684621c1" providerId="LiveId" clId="{92DA0473-B12B-42F0-814E-F456D93A0723}" dt="2021-09-20T16:45:53.349" v="2973" actId="14100"/>
          <ac:spMkLst>
            <pc:docMk/>
            <pc:sldMk cId="1551051090" sldId="272"/>
            <ac:spMk id="14" creationId="{7B669D26-5F3F-493A-8334-CB25EA6074A7}"/>
          </ac:spMkLst>
        </pc:spChg>
        <pc:picChg chg="del">
          <ac:chgData name="Tim Warner" userId="1d9b2d89684621c1" providerId="LiveId" clId="{92DA0473-B12B-42F0-814E-F456D93A0723}" dt="2021-09-20T16:16:24.092" v="2343" actId="478"/>
          <ac:picMkLst>
            <pc:docMk/>
            <pc:sldMk cId="1551051090" sldId="272"/>
            <ac:picMk id="5" creationId="{D018C3D6-1110-414F-AEF6-4F58B047CF2F}"/>
          </ac:picMkLst>
        </pc:picChg>
        <pc:picChg chg="add mod">
          <ac:chgData name="Tim Warner" userId="1d9b2d89684621c1" providerId="LiveId" clId="{92DA0473-B12B-42F0-814E-F456D93A0723}" dt="2021-09-20T16:20:02.032" v="2442" actId="1076"/>
          <ac:picMkLst>
            <pc:docMk/>
            <pc:sldMk cId="1551051090" sldId="272"/>
            <ac:picMk id="7" creationId="{6CB1E04E-0184-4E0B-BDC7-C9DCD478EBBB}"/>
          </ac:picMkLst>
        </pc:picChg>
        <pc:picChg chg="add del mod">
          <ac:chgData name="Tim Warner" userId="1d9b2d89684621c1" providerId="LiveId" clId="{92DA0473-B12B-42F0-814E-F456D93A0723}" dt="2021-09-20T16:19:52.507" v="2438" actId="478"/>
          <ac:picMkLst>
            <pc:docMk/>
            <pc:sldMk cId="1551051090" sldId="272"/>
            <ac:picMk id="2050" creationId="{6A48F159-B015-4B15-BDBA-E175EB640E7E}"/>
          </ac:picMkLst>
        </pc:picChg>
      </pc:sldChg>
    </pc:docChg>
  </pc:docChgLst>
  <pc:docChgLst>
    <pc:chgData name="scsjcain84" userId="S::scsjcain84_gmail.com#ext#@pearsoneducationinc.onmicrosoft.com::4399dd98-ee8b-4212-9001-7919755a3260" providerId="AD" clId="Web-{63967690-157E-464C-8284-6A3C020D1EB0}"/>
    <pc:docChg chg="modSld">
      <pc:chgData name="scsjcain84" userId="S::scsjcain84_gmail.com#ext#@pearsoneducationinc.onmicrosoft.com::4399dd98-ee8b-4212-9001-7919755a3260" providerId="AD" clId="Web-{63967690-157E-464C-8284-6A3C020D1EB0}" dt="2021-09-21T22:01:15.860" v="489"/>
      <pc:docMkLst>
        <pc:docMk/>
      </pc:docMkLst>
      <pc:sldChg chg="delCm modNotes">
        <pc:chgData name="scsjcain84" userId="S::scsjcain84_gmail.com#ext#@pearsoneducationinc.onmicrosoft.com::4399dd98-ee8b-4212-9001-7919755a3260" providerId="AD" clId="Web-{63967690-157E-464C-8284-6A3C020D1EB0}" dt="2021-09-21T21:52:47.928" v="122"/>
        <pc:sldMkLst>
          <pc:docMk/>
          <pc:sldMk cId="1306282856" sldId="256"/>
        </pc:sldMkLst>
      </pc:sldChg>
      <pc:sldChg chg="modNotes">
        <pc:chgData name="scsjcain84" userId="S::scsjcain84_gmail.com#ext#@pearsoneducationinc.onmicrosoft.com::4399dd98-ee8b-4212-9001-7919755a3260" providerId="AD" clId="Web-{63967690-157E-464C-8284-6A3C020D1EB0}" dt="2021-09-21T21:55:21.770" v="289"/>
        <pc:sldMkLst>
          <pc:docMk/>
          <pc:sldMk cId="3333759567" sldId="257"/>
        </pc:sldMkLst>
      </pc:sldChg>
      <pc:sldChg chg="delCm modNotes">
        <pc:chgData name="scsjcain84" userId="S::scsjcain84_gmail.com#ext#@pearsoneducationinc.onmicrosoft.com::4399dd98-ee8b-4212-9001-7919755a3260" providerId="AD" clId="Web-{63967690-157E-464C-8284-6A3C020D1EB0}" dt="2021-09-21T21:44:58.792" v="15"/>
        <pc:sldMkLst>
          <pc:docMk/>
          <pc:sldMk cId="2019325346" sldId="260"/>
        </pc:sldMkLst>
      </pc:sldChg>
      <pc:sldChg chg="delCm">
        <pc:chgData name="scsjcain84" userId="S::scsjcain84_gmail.com#ext#@pearsoneducationinc.onmicrosoft.com::4399dd98-ee8b-4212-9001-7919755a3260" providerId="AD" clId="Web-{63967690-157E-464C-8284-6A3C020D1EB0}" dt="2021-09-21T21:53:14.318" v="123"/>
        <pc:sldMkLst>
          <pc:docMk/>
          <pc:sldMk cId="728565776" sldId="262"/>
        </pc:sldMkLst>
      </pc:sldChg>
      <pc:sldChg chg="addCm delCm modNotes">
        <pc:chgData name="scsjcain84" userId="S::scsjcain84_gmail.com#ext#@pearsoneducationinc.onmicrosoft.com::4399dd98-ee8b-4212-9001-7919755a3260" providerId="AD" clId="Web-{63967690-157E-464C-8284-6A3C020D1EB0}" dt="2021-09-21T22:01:15.860" v="489"/>
        <pc:sldMkLst>
          <pc:docMk/>
          <pc:sldMk cId="2192088531" sldId="264"/>
        </pc:sldMkLst>
      </pc:sldChg>
      <pc:sldChg chg="modSp">
        <pc:chgData name="scsjcain84" userId="S::scsjcain84_gmail.com#ext#@pearsoneducationinc.onmicrosoft.com::4399dd98-ee8b-4212-9001-7919755a3260" providerId="AD" clId="Web-{63967690-157E-464C-8284-6A3C020D1EB0}" dt="2021-09-21T21:50:13.414" v="118" actId="20577"/>
        <pc:sldMkLst>
          <pc:docMk/>
          <pc:sldMk cId="602211251" sldId="269"/>
        </pc:sldMkLst>
        <pc:spChg chg="mod">
          <ac:chgData name="scsjcain84" userId="S::scsjcain84_gmail.com#ext#@pearsoneducationinc.onmicrosoft.com::4399dd98-ee8b-4212-9001-7919755a3260" providerId="AD" clId="Web-{63967690-157E-464C-8284-6A3C020D1EB0}" dt="2021-09-21T21:50:13.414" v="118" actId="20577"/>
          <ac:spMkLst>
            <pc:docMk/>
            <pc:sldMk cId="602211251" sldId="269"/>
            <ac:spMk id="2" creationId="{00000000-0000-0000-0000-000000000000}"/>
          </ac:spMkLst>
        </pc:spChg>
      </pc:sldChg>
      <pc:sldChg chg="modNotes">
        <pc:chgData name="scsjcain84" userId="S::scsjcain84_gmail.com#ext#@pearsoneducationinc.onmicrosoft.com::4399dd98-ee8b-4212-9001-7919755a3260" providerId="AD" clId="Web-{63967690-157E-464C-8284-6A3C020D1EB0}" dt="2021-09-21T21:46:04.604" v="70"/>
        <pc:sldMkLst>
          <pc:docMk/>
          <pc:sldMk cId="3535240825" sldId="270"/>
        </pc:sldMkLst>
      </pc:sldChg>
      <pc:sldChg chg="modNotes">
        <pc:chgData name="scsjcain84" userId="S::scsjcain84_gmail.com#ext#@pearsoneducationinc.onmicrosoft.com::4399dd98-ee8b-4212-9001-7919755a3260" providerId="AD" clId="Web-{63967690-157E-464C-8284-6A3C020D1EB0}" dt="2021-09-21T21:46:45.151" v="88"/>
        <pc:sldMkLst>
          <pc:docMk/>
          <pc:sldMk cId="924435494" sldId="271"/>
        </pc:sldMkLst>
      </pc:sldChg>
      <pc:sldChg chg="modNotes">
        <pc:chgData name="scsjcain84" userId="S::scsjcain84_gmail.com#ext#@pearsoneducationinc.onmicrosoft.com::4399dd98-ee8b-4212-9001-7919755a3260" providerId="AD" clId="Web-{63967690-157E-464C-8284-6A3C020D1EB0}" dt="2021-09-21T21:49:58.180" v="117"/>
        <pc:sldMkLst>
          <pc:docMk/>
          <pc:sldMk cId="1551051090" sldId="272"/>
        </pc:sldMkLst>
      </pc:sldChg>
    </pc:docChg>
  </pc:docChgLst>
  <pc:docChgLst>
    <pc:chgData name="Tim Warner" userId="1d9b2d89684621c1" providerId="LiveId" clId="{1D823975-76CB-425E-8C0B-65F4E1D15B5C}"/>
    <pc:docChg chg="modSld modSection">
      <pc:chgData name="Tim Warner" userId="1d9b2d89684621c1" providerId="LiveId" clId="{1D823975-76CB-425E-8C0B-65F4E1D15B5C}" dt="2021-10-15T14:07:57.585" v="7"/>
      <pc:docMkLst>
        <pc:docMk/>
      </pc:docMkLst>
      <pc:sldChg chg="modSp mod">
        <pc:chgData name="Tim Warner" userId="1d9b2d89684621c1" providerId="LiveId" clId="{1D823975-76CB-425E-8C0B-65F4E1D15B5C}" dt="2021-10-15T14:07:57.585" v="7"/>
        <pc:sldMkLst>
          <pc:docMk/>
          <pc:sldMk cId="564868068" sldId="281"/>
        </pc:sldMkLst>
        <pc:spChg chg="mod">
          <ac:chgData name="Tim Warner" userId="1d9b2d89684621c1" providerId="LiveId" clId="{1D823975-76CB-425E-8C0B-65F4E1D15B5C}" dt="2021-10-15T14:07:57.585" v="7"/>
          <ac:spMkLst>
            <pc:docMk/>
            <pc:sldMk cId="564868068" sldId="281"/>
            <ac:spMk id="5" creationId="{DDF46652-3833-42CB-95D9-D0AB4DE328D0}"/>
          </ac:spMkLst>
        </pc:spChg>
      </pc:sldChg>
    </pc:docChg>
  </pc:docChgLst>
  <pc:docChgLst>
    <pc:chgData name="Tim Warner" userId="1d9b2d89684621c1" providerId="LiveId" clId="{2188A1F8-C906-4412-AAEF-AE128D97E570}"/>
    <pc:docChg chg="custSel delSld modSld sldOrd">
      <pc:chgData name="Tim Warner" userId="1d9b2d89684621c1" providerId="LiveId" clId="{2188A1F8-C906-4412-AAEF-AE128D97E570}" dt="2021-09-18T19:56:53.060" v="220" actId="478"/>
      <pc:docMkLst>
        <pc:docMk/>
      </pc:docMkLst>
      <pc:sldChg chg="delSp modSp mod">
        <pc:chgData name="Tim Warner" userId="1d9b2d89684621c1" providerId="LiveId" clId="{2188A1F8-C906-4412-AAEF-AE128D97E570}" dt="2021-09-18T19:56:53.060" v="220" actId="478"/>
        <pc:sldMkLst>
          <pc:docMk/>
          <pc:sldMk cId="1306282856" sldId="256"/>
        </pc:sldMkLst>
        <pc:spChg chg="mod">
          <ac:chgData name="Tim Warner" userId="1d9b2d89684621c1" providerId="LiveId" clId="{2188A1F8-C906-4412-AAEF-AE128D97E570}" dt="2021-09-18T19:56:49.959" v="219" actId="20577"/>
          <ac:spMkLst>
            <pc:docMk/>
            <pc:sldMk cId="1306282856" sldId="256"/>
            <ac:spMk id="2" creationId="{00000000-0000-0000-0000-000000000000}"/>
          </ac:spMkLst>
        </pc:spChg>
        <pc:spChg chg="del">
          <ac:chgData name="Tim Warner" userId="1d9b2d89684621c1" providerId="LiveId" clId="{2188A1F8-C906-4412-AAEF-AE128D97E570}" dt="2021-09-18T19:56:53.060" v="220" actId="478"/>
          <ac:spMkLst>
            <pc:docMk/>
            <pc:sldMk cId="1306282856" sldId="256"/>
            <ac:spMk id="3" creationId="{00000000-0000-0000-0000-000000000000}"/>
          </ac:spMkLst>
        </pc:spChg>
      </pc:sldChg>
      <pc:sldChg chg="modSp mod ord">
        <pc:chgData name="Tim Warner" userId="1d9b2d89684621c1" providerId="LiveId" clId="{2188A1F8-C906-4412-AAEF-AE128D97E570}" dt="2021-09-18T19:56:41.451" v="209" actId="1076"/>
        <pc:sldMkLst>
          <pc:docMk/>
          <pc:sldMk cId="2119246240" sldId="259"/>
        </pc:sldMkLst>
        <pc:spChg chg="mod">
          <ac:chgData name="Tim Warner" userId="1d9b2d89684621c1" providerId="LiveId" clId="{2188A1F8-C906-4412-AAEF-AE128D97E570}" dt="2021-09-18T15:49:42.396" v="112" actId="20577"/>
          <ac:spMkLst>
            <pc:docMk/>
            <pc:sldMk cId="2119246240" sldId="259"/>
            <ac:spMk id="2" creationId="{00000000-0000-0000-0000-000000000000}"/>
          </ac:spMkLst>
        </pc:spChg>
        <pc:spChg chg="mod">
          <ac:chgData name="Tim Warner" userId="1d9b2d89684621c1" providerId="LiveId" clId="{2188A1F8-C906-4412-AAEF-AE128D97E570}" dt="2021-09-18T19:56:41.451" v="209" actId="1076"/>
          <ac:spMkLst>
            <pc:docMk/>
            <pc:sldMk cId="2119246240" sldId="259"/>
            <ac:spMk id="3" creationId="{00000000-0000-0000-0000-000000000000}"/>
          </ac:spMkLst>
        </pc:spChg>
      </pc:sldChg>
      <pc:sldChg chg="del">
        <pc:chgData name="Tim Warner" userId="1d9b2d89684621c1" providerId="LiveId" clId="{2188A1F8-C906-4412-AAEF-AE128D97E570}" dt="2021-09-18T15:48:25.467" v="0" actId="2696"/>
        <pc:sldMkLst>
          <pc:docMk/>
          <pc:sldMk cId="1477525753" sldId="263"/>
        </pc:sldMkLst>
      </pc:sldChg>
      <pc:sldChg chg="addSp delSp modSp mod">
        <pc:chgData name="Tim Warner" userId="1d9b2d89684621c1" providerId="LiveId" clId="{2188A1F8-C906-4412-AAEF-AE128D97E570}" dt="2021-09-18T19:56:17.317" v="153" actId="1076"/>
        <pc:sldMkLst>
          <pc:docMk/>
          <pc:sldMk cId="2192088531" sldId="264"/>
        </pc:sldMkLst>
        <pc:spChg chg="mod">
          <ac:chgData name="Tim Warner" userId="1d9b2d89684621c1" providerId="LiveId" clId="{2188A1F8-C906-4412-AAEF-AE128D97E570}" dt="2021-09-18T15:48:38.492" v="17" actId="20577"/>
          <ac:spMkLst>
            <pc:docMk/>
            <pc:sldMk cId="2192088531" sldId="264"/>
            <ac:spMk id="20" creationId="{412337A7-EF2F-BD4E-96DF-29677C30DFCF}"/>
          </ac:spMkLst>
        </pc:spChg>
        <pc:spChg chg="mod">
          <ac:chgData name="Tim Warner" userId="1d9b2d89684621c1" providerId="LiveId" clId="{2188A1F8-C906-4412-AAEF-AE128D97E570}" dt="2021-09-18T15:49:11.365" v="50" actId="20577"/>
          <ac:spMkLst>
            <pc:docMk/>
            <pc:sldMk cId="2192088531" sldId="264"/>
            <ac:spMk id="21" creationId="{FDC123F3-7747-9C43-BCF3-A32246342DE6}"/>
          </ac:spMkLst>
        </pc:spChg>
        <pc:spChg chg="mod">
          <ac:chgData name="Tim Warner" userId="1d9b2d89684621c1" providerId="LiveId" clId="{2188A1F8-C906-4412-AAEF-AE128D97E570}" dt="2021-09-18T15:49:32.887" v="100" actId="20577"/>
          <ac:spMkLst>
            <pc:docMk/>
            <pc:sldMk cId="2192088531" sldId="264"/>
            <ac:spMk id="22" creationId="{CF60C61A-B84F-E241-8031-3391F28C4617}"/>
          </ac:spMkLst>
        </pc:spChg>
        <pc:spChg chg="del">
          <ac:chgData name="Tim Warner" userId="1d9b2d89684621c1" providerId="LiveId" clId="{2188A1F8-C906-4412-AAEF-AE128D97E570}" dt="2021-09-18T15:49:15.743" v="51" actId="478"/>
          <ac:spMkLst>
            <pc:docMk/>
            <pc:sldMk cId="2192088531" sldId="264"/>
            <ac:spMk id="23" creationId="{CFD150B9-B9C9-2D40-9F61-CAC2575881D4}"/>
          </ac:spMkLst>
        </pc:spChg>
        <pc:spChg chg="del">
          <ac:chgData name="Tim Warner" userId="1d9b2d89684621c1" providerId="LiveId" clId="{2188A1F8-C906-4412-AAEF-AE128D97E570}" dt="2021-09-18T15:49:15.743" v="51" actId="478"/>
          <ac:spMkLst>
            <pc:docMk/>
            <pc:sldMk cId="2192088531" sldId="264"/>
            <ac:spMk id="24" creationId="{F4EAD5A2-3FCB-C241-9C11-98F2BA91A606}"/>
          </ac:spMkLst>
        </pc:spChg>
        <pc:picChg chg="add mod">
          <ac:chgData name="Tim Warner" userId="1d9b2d89684621c1" providerId="LiveId" clId="{2188A1F8-C906-4412-AAEF-AE128D97E570}" dt="2021-09-18T19:56:17.317" v="153" actId="1076"/>
          <ac:picMkLst>
            <pc:docMk/>
            <pc:sldMk cId="2192088531" sldId="264"/>
            <ac:picMk id="3" creationId="{822D73B0-494F-4F09-825A-EADCD0DC050B}"/>
          </ac:picMkLst>
        </pc:picChg>
      </pc:sldChg>
    </pc:docChg>
  </pc:docChgLst>
  <pc:docChgLst>
    <pc:chgData name="Tim Warner" userId="1d9b2d89684621c1" providerId="LiveId" clId="{924492BE-6739-4395-8806-EA7C749ACF87}"/>
    <pc:docChg chg="custSel addSld delSld modSld delSection modSection">
      <pc:chgData name="Tim Warner" userId="1d9b2d89684621c1" providerId="LiveId" clId="{924492BE-6739-4395-8806-EA7C749ACF87}" dt="2021-10-13T18:58:30.865" v="296" actId="20577"/>
      <pc:docMkLst>
        <pc:docMk/>
      </pc:docMkLst>
      <pc:sldChg chg="delSp modSp mod delAnim">
        <pc:chgData name="Tim Warner" userId="1d9b2d89684621c1" providerId="LiveId" clId="{924492BE-6739-4395-8806-EA7C749ACF87}" dt="2021-10-13T18:57:32.611" v="185" actId="20577"/>
        <pc:sldMkLst>
          <pc:docMk/>
          <pc:sldMk cId="2192088531" sldId="264"/>
        </pc:sldMkLst>
        <pc:spChg chg="mod">
          <ac:chgData name="Tim Warner" userId="1d9b2d89684621c1" providerId="LiveId" clId="{924492BE-6739-4395-8806-EA7C749ACF87}" dt="2021-10-13T18:57:25.586" v="153" actId="20577"/>
          <ac:spMkLst>
            <pc:docMk/>
            <pc:sldMk cId="2192088531" sldId="264"/>
            <ac:spMk id="11" creationId="{CF5A43D3-0ABE-46FA-906F-529E8FB15DEA}"/>
          </ac:spMkLst>
        </pc:spChg>
        <pc:spChg chg="mod">
          <ac:chgData name="Tim Warner" userId="1d9b2d89684621c1" providerId="LiveId" clId="{924492BE-6739-4395-8806-EA7C749ACF87}" dt="2021-10-13T18:57:32.611" v="185" actId="20577"/>
          <ac:spMkLst>
            <pc:docMk/>
            <pc:sldMk cId="2192088531" sldId="264"/>
            <ac:spMk id="12" creationId="{9F8919EA-9E84-4F97-8DDB-D1660D17407E}"/>
          </ac:spMkLst>
        </pc:spChg>
        <pc:spChg chg="del">
          <ac:chgData name="Tim Warner" userId="1d9b2d89684621c1" providerId="LiveId" clId="{924492BE-6739-4395-8806-EA7C749ACF87}" dt="2021-10-13T18:56:53.840" v="32" actId="478"/>
          <ac:spMkLst>
            <pc:docMk/>
            <pc:sldMk cId="2192088531" sldId="264"/>
            <ac:spMk id="13" creationId="{F19C39B7-3675-4323-8E15-38623CE61886}"/>
          </ac:spMkLst>
        </pc:spChg>
        <pc:spChg chg="mod">
          <ac:chgData name="Tim Warner" userId="1d9b2d89684621c1" providerId="LiveId" clId="{924492BE-6739-4395-8806-EA7C749ACF87}" dt="2021-10-13T18:56:50.514" v="31" actId="20577"/>
          <ac:spMkLst>
            <pc:docMk/>
            <pc:sldMk cId="2192088531" sldId="264"/>
            <ac:spMk id="20" creationId="{412337A7-EF2F-BD4E-96DF-29677C30DFCF}"/>
          </ac:spMkLst>
        </pc:spChg>
        <pc:spChg chg="mod">
          <ac:chgData name="Tim Warner" userId="1d9b2d89684621c1" providerId="LiveId" clId="{924492BE-6739-4395-8806-EA7C749ACF87}" dt="2021-10-13T18:57:11.253" v="120" actId="20577"/>
          <ac:spMkLst>
            <pc:docMk/>
            <pc:sldMk cId="2192088531" sldId="264"/>
            <ac:spMk id="21" creationId="{FDC123F3-7747-9C43-BCF3-A32246342DE6}"/>
          </ac:spMkLst>
        </pc:spChg>
      </pc:sldChg>
      <pc:sldChg chg="modSp mod">
        <pc:chgData name="Tim Warner" userId="1d9b2d89684621c1" providerId="LiveId" clId="{924492BE-6739-4395-8806-EA7C749ACF87}" dt="2021-10-13T18:57:49.614" v="218" actId="20577"/>
        <pc:sldMkLst>
          <pc:docMk/>
          <pc:sldMk cId="564868068" sldId="281"/>
        </pc:sldMkLst>
        <pc:spChg chg="mod">
          <ac:chgData name="Tim Warner" userId="1d9b2d89684621c1" providerId="LiveId" clId="{924492BE-6739-4395-8806-EA7C749ACF87}" dt="2021-10-13T18:57:46.821" v="217" actId="20577"/>
          <ac:spMkLst>
            <pc:docMk/>
            <pc:sldMk cId="564868068" sldId="281"/>
            <ac:spMk id="4" creationId="{650CF791-6E5D-4EC8-A78B-1BC8C0C7FB74}"/>
          </ac:spMkLst>
        </pc:spChg>
        <pc:spChg chg="mod">
          <ac:chgData name="Tim Warner" userId="1d9b2d89684621c1" providerId="LiveId" clId="{924492BE-6739-4395-8806-EA7C749ACF87}" dt="2021-10-13T18:57:49.614" v="218" actId="20577"/>
          <ac:spMkLst>
            <pc:docMk/>
            <pc:sldMk cId="564868068" sldId="281"/>
            <ac:spMk id="5" creationId="{DDF46652-3833-42CB-95D9-D0AB4DE328D0}"/>
          </ac:spMkLst>
        </pc:spChg>
      </pc:sldChg>
      <pc:sldChg chg="del">
        <pc:chgData name="Tim Warner" userId="1d9b2d89684621c1" providerId="LiveId" clId="{924492BE-6739-4395-8806-EA7C749ACF87}" dt="2021-10-13T18:58:02.349" v="222" actId="47"/>
        <pc:sldMkLst>
          <pc:docMk/>
          <pc:sldMk cId="3450584427" sldId="284"/>
        </pc:sldMkLst>
      </pc:sldChg>
      <pc:sldChg chg="del">
        <pc:chgData name="Tim Warner" userId="1d9b2d89684621c1" providerId="LiveId" clId="{924492BE-6739-4395-8806-EA7C749ACF87}" dt="2021-10-13T18:58:02.349" v="222" actId="47"/>
        <pc:sldMkLst>
          <pc:docMk/>
          <pc:sldMk cId="3541952279" sldId="285"/>
        </pc:sldMkLst>
      </pc:sldChg>
      <pc:sldChg chg="del">
        <pc:chgData name="Tim Warner" userId="1d9b2d89684621c1" providerId="LiveId" clId="{924492BE-6739-4395-8806-EA7C749ACF87}" dt="2021-10-13T18:57:58.758" v="220" actId="18676"/>
        <pc:sldMkLst>
          <pc:docMk/>
          <pc:sldMk cId="336706709" sldId="286"/>
        </pc:sldMkLst>
      </pc:sldChg>
      <pc:sldChg chg="modSp add mod">
        <pc:chgData name="Tim Warner" userId="1d9b2d89684621c1" providerId="LiveId" clId="{924492BE-6739-4395-8806-EA7C749ACF87}" dt="2021-10-13T18:58:20.356" v="256" actId="20577"/>
        <pc:sldMkLst>
          <pc:docMk/>
          <pc:sldMk cId="2034753831" sldId="287"/>
        </pc:sldMkLst>
        <pc:spChg chg="mod">
          <ac:chgData name="Tim Warner" userId="1d9b2d89684621c1" providerId="LiveId" clId="{924492BE-6739-4395-8806-EA7C749ACF87}" dt="2021-10-13T18:58:20.356" v="256" actId="20577"/>
          <ac:spMkLst>
            <pc:docMk/>
            <pc:sldMk cId="2034753831" sldId="287"/>
            <ac:spMk id="5" creationId="{DDF46652-3833-42CB-95D9-D0AB4DE328D0}"/>
          </ac:spMkLst>
        </pc:spChg>
      </pc:sldChg>
      <pc:sldChg chg="modSp add mod">
        <pc:chgData name="Tim Warner" userId="1d9b2d89684621c1" providerId="LiveId" clId="{924492BE-6739-4395-8806-EA7C749ACF87}" dt="2021-10-13T18:58:30.865" v="296" actId="20577"/>
        <pc:sldMkLst>
          <pc:docMk/>
          <pc:sldMk cId="1433361982" sldId="288"/>
        </pc:sldMkLst>
        <pc:spChg chg="mod">
          <ac:chgData name="Tim Warner" userId="1d9b2d89684621c1" providerId="LiveId" clId="{924492BE-6739-4395-8806-EA7C749ACF87}" dt="2021-10-13T18:58:30.865" v="296" actId="20577"/>
          <ac:spMkLst>
            <pc:docMk/>
            <pc:sldMk cId="1433361982" sldId="288"/>
            <ac:spMk id="5" creationId="{DDF46652-3833-42CB-95D9-D0AB4DE328D0}"/>
          </ac:spMkLst>
        </pc:spChg>
      </pc:sldChg>
    </pc:docChg>
  </pc:docChgLst>
  <pc:docChgLst>
    <pc:chgData name="scsjcain84" userId="S::scsjcain84_gmail.com#ext#@pearsoneducationinc.onmicrosoft.com::4399dd98-ee8b-4212-9001-7919755a3260" providerId="AD" clId="Web-{54B2C177-A40F-4995-BC84-7DD3A4070C4B}"/>
    <pc:docChg chg="modSld">
      <pc:chgData name="scsjcain84" userId="S::scsjcain84_gmail.com#ext#@pearsoneducationinc.onmicrosoft.com::4399dd98-ee8b-4212-9001-7919755a3260" providerId="AD" clId="Web-{54B2C177-A40F-4995-BC84-7DD3A4070C4B}" dt="2022-12-03T18:13:20.692" v="15" actId="20577"/>
      <pc:docMkLst>
        <pc:docMk/>
      </pc:docMkLst>
      <pc:sldChg chg="modSp">
        <pc:chgData name="scsjcain84" userId="S::scsjcain84_gmail.com#ext#@pearsoneducationinc.onmicrosoft.com::4399dd98-ee8b-4212-9001-7919755a3260" providerId="AD" clId="Web-{54B2C177-A40F-4995-BC84-7DD3A4070C4B}" dt="2022-12-03T18:12:58.223" v="5" actId="20577"/>
        <pc:sldMkLst>
          <pc:docMk/>
          <pc:sldMk cId="2019325346" sldId="260"/>
        </pc:sldMkLst>
        <pc:spChg chg="mod">
          <ac:chgData name="scsjcain84" userId="S::scsjcain84_gmail.com#ext#@pearsoneducationinc.onmicrosoft.com::4399dd98-ee8b-4212-9001-7919755a3260" providerId="AD" clId="Web-{54B2C177-A40F-4995-BC84-7DD3A4070C4B}" dt="2022-12-03T18:12:58.223" v="5" actId="20577"/>
          <ac:spMkLst>
            <pc:docMk/>
            <pc:sldMk cId="2019325346" sldId="26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05.504" v="8" actId="20577"/>
        <pc:sldMkLst>
          <pc:docMk/>
          <pc:sldMk cId="1657547833" sldId="289"/>
        </pc:sldMkLst>
        <pc:spChg chg="mod">
          <ac:chgData name="scsjcain84" userId="S::scsjcain84_gmail.com#ext#@pearsoneducationinc.onmicrosoft.com::4399dd98-ee8b-4212-9001-7919755a3260" providerId="AD" clId="Web-{54B2C177-A40F-4995-BC84-7DD3A4070C4B}" dt="2022-12-03T18:13:05.504" v="8" actId="20577"/>
          <ac:spMkLst>
            <pc:docMk/>
            <pc:sldMk cId="1657547833" sldId="289"/>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15.176" v="14" actId="20577"/>
        <pc:sldMkLst>
          <pc:docMk/>
          <pc:sldMk cId="4260549860" sldId="290"/>
        </pc:sldMkLst>
        <pc:spChg chg="mod">
          <ac:chgData name="scsjcain84" userId="S::scsjcain84_gmail.com#ext#@pearsoneducationinc.onmicrosoft.com::4399dd98-ee8b-4212-9001-7919755a3260" providerId="AD" clId="Web-{54B2C177-A40F-4995-BC84-7DD3A4070C4B}" dt="2022-12-03T18:13:15.176" v="14" actId="20577"/>
          <ac:spMkLst>
            <pc:docMk/>
            <pc:sldMk cId="4260549860" sldId="29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20.692" v="15" actId="20577"/>
        <pc:sldMkLst>
          <pc:docMk/>
          <pc:sldMk cId="316054112" sldId="291"/>
        </pc:sldMkLst>
        <pc:spChg chg="mod">
          <ac:chgData name="scsjcain84" userId="S::scsjcain84_gmail.com#ext#@pearsoneducationinc.onmicrosoft.com::4399dd98-ee8b-4212-9001-7919755a3260" providerId="AD" clId="Web-{54B2C177-A40F-4995-BC84-7DD3A4070C4B}" dt="2022-12-03T18:13:20.692" v="15" actId="20577"/>
          <ac:spMkLst>
            <pc:docMk/>
            <pc:sldMk cId="316054112" sldId="291"/>
            <ac:spMk id="2" creationId="{00000000-0000-0000-0000-000000000000}"/>
          </ac:spMkLst>
        </pc:spChg>
      </pc:sldChg>
    </pc:docChg>
  </pc:docChgLst>
  <pc:docChgLst>
    <pc:chgData name="Tim Warner" userId="1d9b2d89684621c1" providerId="LiveId" clId="{D8419C0C-ABD8-487B-9B1E-28AE19E7A3E6}"/>
    <pc:docChg chg="custSel addSld delSld modSld sldOrd addSection modSection">
      <pc:chgData name="Tim Warner" userId="1d9b2d89684621c1" providerId="LiveId" clId="{D8419C0C-ABD8-487B-9B1E-28AE19E7A3E6}" dt="2023-04-15T17:39:11.475" v="702" actId="1076"/>
      <pc:docMkLst>
        <pc:docMk/>
      </pc:docMkLst>
      <pc:sldChg chg="del">
        <pc:chgData name="Tim Warner" userId="1d9b2d89684621c1" providerId="LiveId" clId="{D8419C0C-ABD8-487B-9B1E-28AE19E7A3E6}" dt="2023-04-15T17:28:20.122" v="67" actId="47"/>
        <pc:sldMkLst>
          <pc:docMk/>
          <pc:sldMk cId="2019325346" sldId="260"/>
        </pc:sldMkLst>
      </pc:sldChg>
      <pc:sldChg chg="addSp delSp modSp mod delAnim modAnim">
        <pc:chgData name="Tim Warner" userId="1d9b2d89684621c1" providerId="LiveId" clId="{D8419C0C-ABD8-487B-9B1E-28AE19E7A3E6}" dt="2023-04-15T17:38:36.883" v="668" actId="1076"/>
        <pc:sldMkLst>
          <pc:docMk/>
          <pc:sldMk cId="2192088531" sldId="264"/>
        </pc:sldMkLst>
        <pc:spChg chg="add mod">
          <ac:chgData name="Tim Warner" userId="1d9b2d89684621c1" providerId="LiveId" clId="{D8419C0C-ABD8-487B-9B1E-28AE19E7A3E6}" dt="2023-04-15T17:38:29.655" v="666" actId="552"/>
          <ac:spMkLst>
            <pc:docMk/>
            <pc:sldMk cId="2192088531" sldId="264"/>
            <ac:spMk id="2" creationId="{0D7107CE-AFD6-F628-553A-680F8D66FB2F}"/>
          </ac:spMkLst>
        </pc:spChg>
        <pc:spChg chg="add mod">
          <ac:chgData name="Tim Warner" userId="1d9b2d89684621c1" providerId="LiveId" clId="{D8419C0C-ABD8-487B-9B1E-28AE19E7A3E6}" dt="2023-04-15T17:38:29.655" v="666" actId="552"/>
          <ac:spMkLst>
            <pc:docMk/>
            <pc:sldMk cId="2192088531" sldId="264"/>
            <ac:spMk id="3" creationId="{85C8FCDD-CBE5-0FEB-CEC4-C8BD180CC220}"/>
          </ac:spMkLst>
        </pc:spChg>
        <pc:spChg chg="add mod">
          <ac:chgData name="Tim Warner" userId="1d9b2d89684621c1" providerId="LiveId" clId="{D8419C0C-ABD8-487B-9B1E-28AE19E7A3E6}" dt="2023-04-15T17:38:34.854" v="667" actId="1076"/>
          <ac:spMkLst>
            <pc:docMk/>
            <pc:sldMk cId="2192088531" sldId="264"/>
            <ac:spMk id="5" creationId="{6A03443D-04B0-B8CA-E106-DA3BE16E455D}"/>
          </ac:spMkLst>
        </pc:spChg>
        <pc:spChg chg="add mod">
          <ac:chgData name="Tim Warner" userId="1d9b2d89684621c1" providerId="LiveId" clId="{D8419C0C-ABD8-487B-9B1E-28AE19E7A3E6}" dt="2023-04-15T17:38:36.883" v="668" actId="1076"/>
          <ac:spMkLst>
            <pc:docMk/>
            <pc:sldMk cId="2192088531" sldId="264"/>
            <ac:spMk id="6" creationId="{C677E874-14B2-F86B-ED05-763A8B26B093}"/>
          </ac:spMkLst>
        </pc:spChg>
        <pc:spChg chg="del">
          <ac:chgData name="Tim Warner" userId="1d9b2d89684621c1" providerId="LiveId" clId="{D8419C0C-ABD8-487B-9B1E-28AE19E7A3E6}" dt="2023-04-15T13:06:27.326" v="6" actId="478"/>
          <ac:spMkLst>
            <pc:docMk/>
            <pc:sldMk cId="2192088531" sldId="264"/>
            <ac:spMk id="11" creationId="{CF5A43D3-0ABE-46FA-906F-529E8FB15DEA}"/>
          </ac:spMkLst>
        </pc:spChg>
        <pc:spChg chg="del">
          <ac:chgData name="Tim Warner" userId="1d9b2d89684621c1" providerId="LiveId" clId="{D8419C0C-ABD8-487B-9B1E-28AE19E7A3E6}" dt="2023-04-15T13:06:38.458" v="17" actId="478"/>
          <ac:spMkLst>
            <pc:docMk/>
            <pc:sldMk cId="2192088531" sldId="264"/>
            <ac:spMk id="12" creationId="{9F8919EA-9E84-4F97-8DDB-D1660D17407E}"/>
          </ac:spMkLst>
        </pc:spChg>
        <pc:spChg chg="mod">
          <ac:chgData name="Tim Warner" userId="1d9b2d89684621c1" providerId="LiveId" clId="{D8419C0C-ABD8-487B-9B1E-28AE19E7A3E6}" dt="2023-04-15T17:33:26.701" v="130" actId="20577"/>
          <ac:spMkLst>
            <pc:docMk/>
            <pc:sldMk cId="2192088531" sldId="264"/>
            <ac:spMk id="20" creationId="{412337A7-EF2F-BD4E-96DF-29677C30DFCF}"/>
          </ac:spMkLst>
        </pc:spChg>
        <pc:spChg chg="mod">
          <ac:chgData name="Tim Warner" userId="1d9b2d89684621c1" providerId="LiveId" clId="{D8419C0C-ABD8-487B-9B1E-28AE19E7A3E6}" dt="2023-04-15T17:38:29.655" v="666" actId="552"/>
          <ac:spMkLst>
            <pc:docMk/>
            <pc:sldMk cId="2192088531" sldId="264"/>
            <ac:spMk id="21" creationId="{FDC123F3-7747-9C43-BCF3-A32246342DE6}"/>
          </ac:spMkLst>
        </pc:spChg>
      </pc:sldChg>
      <pc:sldChg chg="modSp mod">
        <pc:chgData name="Tim Warner" userId="1d9b2d89684621c1" providerId="LiveId" clId="{D8419C0C-ABD8-487B-9B1E-28AE19E7A3E6}" dt="2023-04-15T17:34:27.730" v="174" actId="20577"/>
        <pc:sldMkLst>
          <pc:docMk/>
          <pc:sldMk cId="564868068" sldId="281"/>
        </pc:sldMkLst>
        <pc:spChg chg="mod">
          <ac:chgData name="Tim Warner" userId="1d9b2d89684621c1" providerId="LiveId" clId="{D8419C0C-ABD8-487B-9B1E-28AE19E7A3E6}" dt="2023-04-15T17:33:34.866" v="131"/>
          <ac:spMkLst>
            <pc:docMk/>
            <pc:sldMk cId="564868068" sldId="281"/>
            <ac:spMk id="4" creationId="{650CF791-6E5D-4EC8-A78B-1BC8C0C7FB74}"/>
          </ac:spMkLst>
        </pc:spChg>
        <pc:spChg chg="mod">
          <ac:chgData name="Tim Warner" userId="1d9b2d89684621c1" providerId="LiveId" clId="{D8419C0C-ABD8-487B-9B1E-28AE19E7A3E6}" dt="2023-04-15T17:34:27.730" v="174" actId="20577"/>
          <ac:spMkLst>
            <pc:docMk/>
            <pc:sldMk cId="564868068" sldId="281"/>
            <ac:spMk id="5" creationId="{DDF46652-3833-42CB-95D9-D0AB4DE328D0}"/>
          </ac:spMkLst>
        </pc:spChg>
      </pc:sldChg>
      <pc:sldChg chg="modSp del mod">
        <pc:chgData name="Tim Warner" userId="1d9b2d89684621c1" providerId="LiveId" clId="{D8419C0C-ABD8-487B-9B1E-28AE19E7A3E6}" dt="2023-04-15T17:28:48.651" v="72" actId="47"/>
        <pc:sldMkLst>
          <pc:docMk/>
          <pc:sldMk cId="2034753831" sldId="287"/>
        </pc:sldMkLst>
        <pc:spChg chg="mod">
          <ac:chgData name="Tim Warner" userId="1d9b2d89684621c1" providerId="LiveId" clId="{D8419C0C-ABD8-487B-9B1E-28AE19E7A3E6}" dt="2023-04-15T13:07:46.082" v="26" actId="20577"/>
          <ac:spMkLst>
            <pc:docMk/>
            <pc:sldMk cId="2034753831" sldId="287"/>
            <ac:spMk id="4" creationId="{650CF791-6E5D-4EC8-A78B-1BC8C0C7FB74}"/>
          </ac:spMkLst>
        </pc:spChg>
      </pc:sldChg>
      <pc:sldChg chg="del">
        <pc:chgData name="Tim Warner" userId="1d9b2d89684621c1" providerId="LiveId" clId="{D8419C0C-ABD8-487B-9B1E-28AE19E7A3E6}" dt="2023-04-15T17:28:52.508" v="74" actId="47"/>
        <pc:sldMkLst>
          <pc:docMk/>
          <pc:sldMk cId="1433361982" sldId="288"/>
        </pc:sldMkLst>
      </pc:sldChg>
      <pc:sldChg chg="modSp mod modAnim">
        <pc:chgData name="Tim Warner" userId="1d9b2d89684621c1" providerId="LiveId" clId="{D8419C0C-ABD8-487B-9B1E-28AE19E7A3E6}" dt="2023-04-15T17:39:11.475" v="702" actId="1076"/>
        <pc:sldMkLst>
          <pc:docMk/>
          <pc:sldMk cId="1657547833" sldId="289"/>
        </pc:sldMkLst>
        <pc:spChg chg="mod">
          <ac:chgData name="Tim Warner" userId="1d9b2d89684621c1" providerId="LiveId" clId="{D8419C0C-ABD8-487B-9B1E-28AE19E7A3E6}" dt="2023-04-15T17:39:11.475" v="702" actId="1076"/>
          <ac:spMkLst>
            <pc:docMk/>
            <pc:sldMk cId="1657547833" sldId="289"/>
            <ac:spMk id="2" creationId="{00000000-0000-0000-0000-000000000000}"/>
          </ac:spMkLst>
        </pc:spChg>
        <pc:spChg chg="mod">
          <ac:chgData name="Tim Warner" userId="1d9b2d89684621c1" providerId="LiveId" clId="{D8419C0C-ABD8-487B-9B1E-28AE19E7A3E6}" dt="2023-04-15T17:28:09.063" v="61" actId="20577"/>
          <ac:spMkLst>
            <pc:docMk/>
            <pc:sldMk cId="1657547833" sldId="289"/>
            <ac:spMk id="4" creationId="{5BBB3F74-E93A-433D-A125-C845B9E51CCB}"/>
          </ac:spMkLst>
        </pc:spChg>
      </pc:sldChg>
      <pc:sldChg chg="del">
        <pc:chgData name="Tim Warner" userId="1d9b2d89684621c1" providerId="LiveId" clId="{D8419C0C-ABD8-487B-9B1E-28AE19E7A3E6}" dt="2023-04-15T17:28:35.575" v="69" actId="47"/>
        <pc:sldMkLst>
          <pc:docMk/>
          <pc:sldMk cId="4260549860" sldId="290"/>
        </pc:sldMkLst>
      </pc:sldChg>
      <pc:sldChg chg="modSp ord modAnim">
        <pc:chgData name="Tim Warner" userId="1d9b2d89684621c1" providerId="LiveId" clId="{D8419C0C-ABD8-487B-9B1E-28AE19E7A3E6}" dt="2023-04-15T17:28:38.837" v="70" actId="20578"/>
        <pc:sldMkLst>
          <pc:docMk/>
          <pc:sldMk cId="316054112" sldId="291"/>
        </pc:sldMkLst>
        <pc:spChg chg="mod">
          <ac:chgData name="Tim Warner" userId="1d9b2d89684621c1" providerId="LiveId" clId="{D8419C0C-ABD8-487B-9B1E-28AE19E7A3E6}" dt="2023-04-15T17:28:13.125" v="65" actId="20577"/>
          <ac:spMkLst>
            <pc:docMk/>
            <pc:sldMk cId="316054112" sldId="291"/>
            <ac:spMk id="4" creationId="{5BBB3F74-E93A-433D-A125-C845B9E51CCB}"/>
          </ac:spMkLst>
        </pc:spChg>
      </pc:sldChg>
      <pc:sldChg chg="modSp add mod">
        <pc:chgData name="Tim Warner" userId="1d9b2d89684621c1" providerId="LiveId" clId="{D8419C0C-ABD8-487B-9B1E-28AE19E7A3E6}" dt="2023-04-15T17:34:36.592" v="176" actId="14100"/>
        <pc:sldMkLst>
          <pc:docMk/>
          <pc:sldMk cId="1604716592" sldId="292"/>
        </pc:sldMkLst>
        <pc:spChg chg="mod">
          <ac:chgData name="Tim Warner" userId="1d9b2d89684621c1" providerId="LiveId" clId="{D8419C0C-ABD8-487B-9B1E-28AE19E7A3E6}" dt="2023-04-15T17:34:36.592" v="176" actId="14100"/>
          <ac:spMkLst>
            <pc:docMk/>
            <pc:sldMk cId="1604716592" sldId="292"/>
            <ac:spMk id="2" creationId="{00000000-0000-0000-0000-000000000000}"/>
          </ac:spMkLst>
        </pc:spChg>
      </pc:sldChg>
      <pc:sldChg chg="add del">
        <pc:chgData name="Tim Warner" userId="1d9b2d89684621c1" providerId="LiveId" clId="{D8419C0C-ABD8-487B-9B1E-28AE19E7A3E6}" dt="2023-04-15T17:34:15.258" v="139" actId="47"/>
        <pc:sldMkLst>
          <pc:docMk/>
          <pc:sldMk cId="3010059192" sldId="293"/>
        </pc:sldMkLst>
      </pc:sldChg>
      <pc:sldChg chg="add del">
        <pc:chgData name="Tim Warner" userId="1d9b2d89684621c1" providerId="LiveId" clId="{D8419C0C-ABD8-487B-9B1E-28AE19E7A3E6}" dt="2023-04-15T17:34:15.258" v="139" actId="47"/>
        <pc:sldMkLst>
          <pc:docMk/>
          <pc:sldMk cId="4026953489" sldId="294"/>
        </pc:sldMkLst>
      </pc:sldChg>
      <pc:sldChg chg="add del">
        <pc:chgData name="Tim Warner" userId="1d9b2d89684621c1" providerId="LiveId" clId="{D8419C0C-ABD8-487B-9B1E-28AE19E7A3E6}" dt="2023-04-15T17:34:15.258" v="139" actId="47"/>
        <pc:sldMkLst>
          <pc:docMk/>
          <pc:sldMk cId="488924944" sldId="295"/>
        </pc:sldMkLst>
      </pc:sldChg>
      <pc:sldChg chg="add del">
        <pc:chgData name="Tim Warner" userId="1d9b2d89684621c1" providerId="LiveId" clId="{D8419C0C-ABD8-487B-9B1E-28AE19E7A3E6}" dt="2023-04-15T17:34:15.258" v="139" actId="47"/>
        <pc:sldMkLst>
          <pc:docMk/>
          <pc:sldMk cId="3652250427" sldId="296"/>
        </pc:sldMkLst>
      </pc:sldChg>
      <pc:sldChg chg="modSp add mod">
        <pc:chgData name="Tim Warner" userId="1d9b2d89684621c1" providerId="LiveId" clId="{D8419C0C-ABD8-487B-9B1E-28AE19E7A3E6}" dt="2023-04-15T17:36:31.413" v="318" actId="20577"/>
        <pc:sldMkLst>
          <pc:docMk/>
          <pc:sldMk cId="3262830124" sldId="297"/>
        </pc:sldMkLst>
        <pc:spChg chg="mod">
          <ac:chgData name="Tim Warner" userId="1d9b2d89684621c1" providerId="LiveId" clId="{D8419C0C-ABD8-487B-9B1E-28AE19E7A3E6}" dt="2023-04-15T17:36:31.413" v="318" actId="20577"/>
          <ac:spMkLst>
            <pc:docMk/>
            <pc:sldMk cId="3262830124" sldId="297"/>
            <ac:spMk id="2" creationId="{00000000-0000-0000-0000-000000000000}"/>
          </ac:spMkLst>
        </pc:spChg>
      </pc:sldChg>
      <pc:sldChg chg="modSp add mod">
        <pc:chgData name="Tim Warner" userId="1d9b2d89684621c1" providerId="LiveId" clId="{D8419C0C-ABD8-487B-9B1E-28AE19E7A3E6}" dt="2023-04-15T17:36:46.876" v="379" actId="20577"/>
        <pc:sldMkLst>
          <pc:docMk/>
          <pc:sldMk cId="2847577822" sldId="298"/>
        </pc:sldMkLst>
        <pc:spChg chg="mod">
          <ac:chgData name="Tim Warner" userId="1d9b2d89684621c1" providerId="LiveId" clId="{D8419C0C-ABD8-487B-9B1E-28AE19E7A3E6}" dt="2023-04-15T17:36:46.876" v="379" actId="20577"/>
          <ac:spMkLst>
            <pc:docMk/>
            <pc:sldMk cId="2847577822" sldId="298"/>
            <ac:spMk id="2" creationId="{00000000-0000-0000-0000-000000000000}"/>
          </ac:spMkLst>
        </pc:spChg>
      </pc:sldChg>
      <pc:sldChg chg="modSp add mod">
        <pc:chgData name="Tim Warner" userId="1d9b2d89684621c1" providerId="LiveId" clId="{D8419C0C-ABD8-487B-9B1E-28AE19E7A3E6}" dt="2023-04-15T17:37:02.316" v="432" actId="20577"/>
        <pc:sldMkLst>
          <pc:docMk/>
          <pc:sldMk cId="995580337" sldId="299"/>
        </pc:sldMkLst>
        <pc:spChg chg="mod">
          <ac:chgData name="Tim Warner" userId="1d9b2d89684621c1" providerId="LiveId" clId="{D8419C0C-ABD8-487B-9B1E-28AE19E7A3E6}" dt="2023-04-15T17:37:02.316" v="432" actId="20577"/>
          <ac:spMkLst>
            <pc:docMk/>
            <pc:sldMk cId="995580337" sldId="299"/>
            <ac:spMk id="2" creationId="{00000000-0000-0000-0000-000000000000}"/>
          </ac:spMkLst>
        </pc:spChg>
      </pc:sldChg>
      <pc:sldChg chg="modSp add mod">
        <pc:chgData name="Tim Warner" userId="1d9b2d89684621c1" providerId="LiveId" clId="{D8419C0C-ABD8-487B-9B1E-28AE19E7A3E6}" dt="2023-04-15T17:34:55.034" v="240" actId="20577"/>
        <pc:sldMkLst>
          <pc:docMk/>
          <pc:sldMk cId="4252500842" sldId="300"/>
        </pc:sldMkLst>
        <pc:spChg chg="mod">
          <ac:chgData name="Tim Warner" userId="1d9b2d89684621c1" providerId="LiveId" clId="{D8419C0C-ABD8-487B-9B1E-28AE19E7A3E6}" dt="2023-04-15T17:34:55.034" v="240" actId="20577"/>
          <ac:spMkLst>
            <pc:docMk/>
            <pc:sldMk cId="4252500842" sldId="300"/>
            <ac:spMk id="5" creationId="{DDF46652-3833-42CB-95D9-D0AB4DE328D0}"/>
          </ac:spMkLst>
        </pc:spChg>
      </pc:sldChg>
      <pc:sldChg chg="modSp add mod">
        <pc:chgData name="Tim Warner" userId="1d9b2d89684621c1" providerId="LiveId" clId="{D8419C0C-ABD8-487B-9B1E-28AE19E7A3E6}" dt="2023-04-15T17:36:10.135" v="280" actId="20577"/>
        <pc:sldMkLst>
          <pc:docMk/>
          <pc:sldMk cId="941048799" sldId="301"/>
        </pc:sldMkLst>
        <pc:spChg chg="mod">
          <ac:chgData name="Tim Warner" userId="1d9b2d89684621c1" providerId="LiveId" clId="{D8419C0C-ABD8-487B-9B1E-28AE19E7A3E6}" dt="2023-04-15T17:36:10.135" v="280" actId="20577"/>
          <ac:spMkLst>
            <pc:docMk/>
            <pc:sldMk cId="941048799" sldId="301"/>
            <ac:spMk id="5" creationId="{DDF46652-3833-42CB-95D9-D0AB4DE328D0}"/>
          </ac:spMkLst>
        </pc:spChg>
      </pc:sldChg>
      <pc:sldChg chg="modSp add mod">
        <pc:chgData name="Tim Warner" userId="1d9b2d89684621c1" providerId="LiveId" clId="{D8419C0C-ABD8-487B-9B1E-28AE19E7A3E6}" dt="2023-04-15T17:36:41.351" v="356" actId="20577"/>
        <pc:sldMkLst>
          <pc:docMk/>
          <pc:sldMk cId="3795395374" sldId="302"/>
        </pc:sldMkLst>
        <pc:spChg chg="mod">
          <ac:chgData name="Tim Warner" userId="1d9b2d89684621c1" providerId="LiveId" clId="{D8419C0C-ABD8-487B-9B1E-28AE19E7A3E6}" dt="2023-04-15T17:36:41.351" v="356" actId="20577"/>
          <ac:spMkLst>
            <pc:docMk/>
            <pc:sldMk cId="3795395374" sldId="302"/>
            <ac:spMk id="5" creationId="{DDF46652-3833-42CB-95D9-D0AB4DE328D0}"/>
          </ac:spMkLst>
        </pc:spChg>
      </pc:sldChg>
      <pc:sldChg chg="modSp add mod">
        <pc:chgData name="Tim Warner" userId="1d9b2d89684621c1" providerId="LiveId" clId="{D8419C0C-ABD8-487B-9B1E-28AE19E7A3E6}" dt="2023-04-15T17:36:57.234" v="412" actId="20577"/>
        <pc:sldMkLst>
          <pc:docMk/>
          <pc:sldMk cId="958968220" sldId="303"/>
        </pc:sldMkLst>
        <pc:spChg chg="mod">
          <ac:chgData name="Tim Warner" userId="1d9b2d89684621c1" providerId="LiveId" clId="{D8419C0C-ABD8-487B-9B1E-28AE19E7A3E6}" dt="2023-04-15T17:36:57.234" v="412" actId="20577"/>
          <ac:spMkLst>
            <pc:docMk/>
            <pc:sldMk cId="958968220" sldId="303"/>
            <ac:spMk id="5" creationId="{DDF46652-3833-42CB-95D9-D0AB4DE328D0}"/>
          </ac:spMkLst>
        </pc:spChg>
      </pc:sldChg>
    </pc:docChg>
  </pc:docChgLst>
  <pc:docChgLst>
    <pc:chgData name="Tim Warner" userId="1d9b2d89684621c1" providerId="Windows Live" clId="Web-{D5D253DE-381D-4AAC-94F0-108550084A89}"/>
    <pc:docChg chg="modSld">
      <pc:chgData name="Tim Warner" userId="1d9b2d89684621c1" providerId="Windows Live" clId="Web-{D5D253DE-381D-4AAC-94F0-108550084A89}" dt="2021-09-18T15:56:13.752" v="73"/>
      <pc:docMkLst>
        <pc:docMk/>
      </pc:docMkLst>
      <pc:sldChg chg="modSp">
        <pc:chgData name="Tim Warner" userId="1d9b2d89684621c1" providerId="Windows Live" clId="Web-{D5D253DE-381D-4AAC-94F0-108550084A89}" dt="2021-09-18T15:56:08.674" v="72" actId="20577"/>
        <pc:sldMkLst>
          <pc:docMk/>
          <pc:sldMk cId="2119246240" sldId="259"/>
        </pc:sldMkLst>
        <pc:spChg chg="mod">
          <ac:chgData name="Tim Warner" userId="1d9b2d89684621c1" providerId="Windows Live" clId="Web-{D5D253DE-381D-4AAC-94F0-108550084A89}" dt="2021-09-18T15:56:08.674" v="72" actId="20577"/>
          <ac:spMkLst>
            <pc:docMk/>
            <pc:sldMk cId="2119246240" sldId="259"/>
            <ac:spMk id="3" creationId="{00000000-0000-0000-0000-000000000000}"/>
          </ac:spMkLst>
        </pc:spChg>
      </pc:sldChg>
      <pc:sldChg chg="addSp delSp modSp">
        <pc:chgData name="Tim Warner" userId="1d9b2d89684621c1" providerId="Windows Live" clId="Web-{D5D253DE-381D-4AAC-94F0-108550084A89}" dt="2021-09-18T15:56:13.752" v="73"/>
        <pc:sldMkLst>
          <pc:docMk/>
          <pc:sldMk cId="2192088531" sldId="264"/>
        </pc:sldMkLst>
        <pc:spChg chg="add mod">
          <ac:chgData name="Tim Warner" userId="1d9b2d89684621c1" providerId="Windows Live" clId="Web-{D5D253DE-381D-4AAC-94F0-108550084A89}" dt="2021-09-18T15:55:27.610" v="23" actId="20577"/>
          <ac:spMkLst>
            <pc:docMk/>
            <pc:sldMk cId="2192088531" sldId="264"/>
            <ac:spMk id="9" creationId="{E0096BF5-2771-4FB8-AC41-3B965EAB5F77}"/>
          </ac:spMkLst>
        </pc:spChg>
        <pc:spChg chg="mod">
          <ac:chgData name="Tim Warner" userId="1d9b2d89684621c1" providerId="Windows Live" clId="Web-{D5D253DE-381D-4AAC-94F0-108550084A89}" dt="2021-09-18T15:54:36.249" v="2" actId="20577"/>
          <ac:spMkLst>
            <pc:docMk/>
            <pc:sldMk cId="2192088531" sldId="264"/>
            <ac:spMk id="21" creationId="{FDC123F3-7747-9C43-BCF3-A32246342DE6}"/>
          </ac:spMkLst>
        </pc:spChg>
        <pc:picChg chg="del">
          <ac:chgData name="Tim Warner" userId="1d9b2d89684621c1" providerId="Windows Live" clId="Web-{D5D253DE-381D-4AAC-94F0-108550084A89}" dt="2021-09-18T15:56:13.752" v="73"/>
          <ac:picMkLst>
            <pc:docMk/>
            <pc:sldMk cId="2192088531" sldId="264"/>
            <ac:picMk id="25" creationId="{154DB8FA-D7FC-4249-B14E-38DEC19F2ED9}"/>
          </ac:picMkLst>
        </pc:picChg>
      </pc:sldChg>
    </pc:docChg>
  </pc:docChgLst>
  <pc:docChgLst>
    <pc:chgData name="Tim Warner" userId="1d9b2d89684621c1" providerId="LiveId" clId="{C56D01B2-C978-4EB0-9AE1-2A5FA0C519B3}"/>
    <pc:docChg chg="custSel addSld delSld modSld sldOrd modMainMaster addSection modSection">
      <pc:chgData name="Tim Warner" userId="1d9b2d89684621c1" providerId="LiveId" clId="{C56D01B2-C978-4EB0-9AE1-2A5FA0C519B3}" dt="2021-10-07T13:25:53.335" v="661" actId="1076"/>
      <pc:docMkLst>
        <pc:docMk/>
      </pc:docMkLst>
      <pc:sldChg chg="modSp mod ord modAnim">
        <pc:chgData name="Tim Warner" userId="1d9b2d89684621c1" providerId="LiveId" clId="{C56D01B2-C978-4EB0-9AE1-2A5FA0C519B3}" dt="2021-09-30T18:53:53.786" v="647"/>
        <pc:sldMkLst>
          <pc:docMk/>
          <pc:sldMk cId="1306282856" sldId="256"/>
        </pc:sldMkLst>
        <pc:spChg chg="mod">
          <ac:chgData name="Tim Warner" userId="1d9b2d89684621c1" providerId="LiveId" clId="{C56D01B2-C978-4EB0-9AE1-2A5FA0C519B3}" dt="2021-09-30T18:51:39.515" v="509" actId="20577"/>
          <ac:spMkLst>
            <pc:docMk/>
            <pc:sldMk cId="1306282856" sldId="256"/>
            <ac:spMk id="7" creationId="{B8D91247-19DA-4F5B-A0CD-BF46B0B22DA4}"/>
          </ac:spMkLst>
        </pc:spChg>
      </pc:sldChg>
      <pc:sldChg chg="del">
        <pc:chgData name="Tim Warner" userId="1d9b2d89684621c1" providerId="LiveId" clId="{C56D01B2-C978-4EB0-9AE1-2A5FA0C519B3}" dt="2021-09-24T12:37:23.206" v="42" actId="2696"/>
        <pc:sldMkLst>
          <pc:docMk/>
          <pc:sldMk cId="3333759567" sldId="257"/>
        </pc:sldMkLst>
      </pc:sldChg>
      <pc:sldChg chg="addSp modSp mod ord modAnim">
        <pc:chgData name="Tim Warner" userId="1d9b2d89684621c1" providerId="LiveId" clId="{C56D01B2-C978-4EB0-9AE1-2A5FA0C519B3}" dt="2021-09-30T18:53:16.772" v="635"/>
        <pc:sldMkLst>
          <pc:docMk/>
          <pc:sldMk cId="2019325346" sldId="260"/>
        </pc:sldMkLst>
        <pc:picChg chg="add mod">
          <ac:chgData name="Tim Warner" userId="1d9b2d89684621c1" providerId="LiveId" clId="{C56D01B2-C978-4EB0-9AE1-2A5FA0C519B3}" dt="2021-09-30T18:32:54.220" v="334" actId="1076"/>
          <ac:picMkLst>
            <pc:docMk/>
            <pc:sldMk cId="2019325346" sldId="260"/>
            <ac:picMk id="5" creationId="{9E1696B8-7ED0-4F69-9CFD-E401FE78BD00}"/>
          </ac:picMkLst>
        </pc:picChg>
      </pc:sldChg>
      <pc:sldChg chg="addSp delSp modSp mod">
        <pc:chgData name="Tim Warner" userId="1d9b2d89684621c1" providerId="LiveId" clId="{C56D01B2-C978-4EB0-9AE1-2A5FA0C519B3}" dt="2021-10-07T13:25:53.335" v="661" actId="1076"/>
        <pc:sldMkLst>
          <pc:docMk/>
          <pc:sldMk cId="2192088531" sldId="264"/>
        </pc:sldMkLst>
        <pc:spChg chg="mod">
          <ac:chgData name="Tim Warner" userId="1d9b2d89684621c1" providerId="LiveId" clId="{C56D01B2-C978-4EB0-9AE1-2A5FA0C519B3}" dt="2021-09-24T12:41:23.574" v="88" actId="1036"/>
          <ac:spMkLst>
            <pc:docMk/>
            <pc:sldMk cId="2192088531" sldId="264"/>
            <ac:spMk id="11" creationId="{CF5A43D3-0ABE-46FA-906F-529E8FB15DEA}"/>
          </ac:spMkLst>
        </pc:spChg>
        <pc:spChg chg="mod">
          <ac:chgData name="Tim Warner" userId="1d9b2d89684621c1" providerId="LiveId" clId="{C56D01B2-C978-4EB0-9AE1-2A5FA0C519B3}" dt="2021-09-24T12:41:23.574" v="88" actId="1036"/>
          <ac:spMkLst>
            <pc:docMk/>
            <pc:sldMk cId="2192088531" sldId="264"/>
            <ac:spMk id="12" creationId="{9F8919EA-9E84-4F97-8DDB-D1660D17407E}"/>
          </ac:spMkLst>
        </pc:spChg>
        <pc:spChg chg="mod">
          <ac:chgData name="Tim Warner" userId="1d9b2d89684621c1" providerId="LiveId" clId="{C56D01B2-C978-4EB0-9AE1-2A5FA0C519B3}" dt="2021-09-24T12:41:23.574" v="88" actId="1036"/>
          <ac:spMkLst>
            <pc:docMk/>
            <pc:sldMk cId="2192088531" sldId="264"/>
            <ac:spMk id="13" creationId="{F19C39B7-3675-4323-8E15-38623CE61886}"/>
          </ac:spMkLst>
        </pc:spChg>
        <pc:spChg chg="mod">
          <ac:chgData name="Tim Warner" userId="1d9b2d89684621c1" providerId="LiveId" clId="{C56D01B2-C978-4EB0-9AE1-2A5FA0C519B3}" dt="2021-09-24T12:41:23.574" v="88" actId="1036"/>
          <ac:spMkLst>
            <pc:docMk/>
            <pc:sldMk cId="2192088531" sldId="264"/>
            <ac:spMk id="14" creationId="{0AC65F06-4876-48AA-AAB6-98AE8ED79CDB}"/>
          </ac:spMkLst>
        </pc:spChg>
        <pc:spChg chg="mod">
          <ac:chgData name="Tim Warner" userId="1d9b2d89684621c1" providerId="LiveId" clId="{C56D01B2-C978-4EB0-9AE1-2A5FA0C519B3}" dt="2021-09-24T12:41:23.574" v="88" actId="1036"/>
          <ac:spMkLst>
            <pc:docMk/>
            <pc:sldMk cId="2192088531" sldId="264"/>
            <ac:spMk id="21" creationId="{FDC123F3-7747-9C43-BCF3-A32246342DE6}"/>
          </ac:spMkLst>
        </pc:spChg>
        <pc:picChg chg="add mod">
          <ac:chgData name="Tim Warner" userId="1d9b2d89684621c1" providerId="LiveId" clId="{C56D01B2-C978-4EB0-9AE1-2A5FA0C519B3}" dt="2021-10-07T13:25:53.335" v="661" actId="1076"/>
          <ac:picMkLst>
            <pc:docMk/>
            <pc:sldMk cId="2192088531" sldId="264"/>
            <ac:picMk id="3" creationId="{4F621174-1A78-4F21-95D8-60C7DD2C0579}"/>
          </ac:picMkLst>
        </pc:picChg>
        <pc:picChg chg="del">
          <ac:chgData name="Tim Warner" userId="1d9b2d89684621c1" providerId="LiveId" clId="{C56D01B2-C978-4EB0-9AE1-2A5FA0C519B3}" dt="2021-09-30T18:54:30.684" v="653" actId="478"/>
          <ac:picMkLst>
            <pc:docMk/>
            <pc:sldMk cId="2192088531" sldId="264"/>
            <ac:picMk id="4" creationId="{EBF3B38D-9867-4F3A-96B3-D37CFCD0B6ED}"/>
          </ac:picMkLst>
        </pc:picChg>
        <pc:picChg chg="del mod">
          <ac:chgData name="Tim Warner" userId="1d9b2d89684621c1" providerId="LiveId" clId="{C56D01B2-C978-4EB0-9AE1-2A5FA0C519B3}" dt="2021-10-07T13:25:01.730" v="656" actId="478"/>
          <ac:picMkLst>
            <pc:docMk/>
            <pc:sldMk cId="2192088531" sldId="264"/>
            <ac:picMk id="1026" creationId="{C1406F08-5662-484B-B7F4-6071DCB8FC59}"/>
          </ac:picMkLst>
        </pc:picChg>
      </pc:sldChg>
      <pc:sldChg chg="addSp modSp mod ord modAnim">
        <pc:chgData name="Tim Warner" userId="1d9b2d89684621c1" providerId="LiveId" clId="{C56D01B2-C978-4EB0-9AE1-2A5FA0C519B3}" dt="2021-09-30T18:53:22.365" v="637"/>
        <pc:sldMkLst>
          <pc:docMk/>
          <pc:sldMk cId="1088449262" sldId="265"/>
        </pc:sldMkLst>
        <pc:picChg chg="add mod">
          <ac:chgData name="Tim Warner" userId="1d9b2d89684621c1" providerId="LiveId" clId="{C56D01B2-C978-4EB0-9AE1-2A5FA0C519B3}" dt="2021-09-30T18:33:40.008" v="338" actId="14100"/>
          <ac:picMkLst>
            <pc:docMk/>
            <pc:sldMk cId="1088449262" sldId="265"/>
            <ac:picMk id="5" creationId="{29C0F6ED-BA9D-42E7-8200-B5FA1C5100A2}"/>
          </ac:picMkLst>
        </pc:picChg>
      </pc:sldChg>
      <pc:sldChg chg="addSp modSp mod ord modAnim">
        <pc:chgData name="Tim Warner" userId="1d9b2d89684621c1" providerId="LiveId" clId="{C56D01B2-C978-4EB0-9AE1-2A5FA0C519B3}" dt="2021-09-30T18:53:35.386" v="641"/>
        <pc:sldMkLst>
          <pc:docMk/>
          <pc:sldMk cId="692994859" sldId="266"/>
        </pc:sldMkLst>
        <pc:picChg chg="add mod">
          <ac:chgData name="Tim Warner" userId="1d9b2d89684621c1" providerId="LiveId" clId="{C56D01B2-C978-4EB0-9AE1-2A5FA0C519B3}" dt="2021-09-30T18:33:59.723" v="341" actId="1076"/>
          <ac:picMkLst>
            <pc:docMk/>
            <pc:sldMk cId="692994859" sldId="266"/>
            <ac:picMk id="5" creationId="{DA37102E-AC62-475D-9341-630F21F5FCBC}"/>
          </ac:picMkLst>
        </pc:picChg>
      </pc:sldChg>
      <pc:sldChg chg="addSp modSp mod ord modAnim">
        <pc:chgData name="Tim Warner" userId="1d9b2d89684621c1" providerId="LiveId" clId="{C56D01B2-C978-4EB0-9AE1-2A5FA0C519B3}" dt="2021-09-30T18:53:41.702" v="643"/>
        <pc:sldMkLst>
          <pc:docMk/>
          <pc:sldMk cId="3577501539" sldId="267"/>
        </pc:sldMkLst>
        <pc:picChg chg="add mod">
          <ac:chgData name="Tim Warner" userId="1d9b2d89684621c1" providerId="LiveId" clId="{C56D01B2-C978-4EB0-9AE1-2A5FA0C519B3}" dt="2021-09-30T18:34:15.915" v="345" actId="1076"/>
          <ac:picMkLst>
            <pc:docMk/>
            <pc:sldMk cId="3577501539" sldId="267"/>
            <ac:picMk id="5" creationId="{74F6E62C-4531-41F5-98A9-E2CEFB588EFA}"/>
          </ac:picMkLst>
        </pc:picChg>
      </pc:sldChg>
      <pc:sldChg chg="addSp modSp mod ord modAnim">
        <pc:chgData name="Tim Warner" userId="1d9b2d89684621c1" providerId="LiveId" clId="{C56D01B2-C978-4EB0-9AE1-2A5FA0C519B3}" dt="2021-09-30T18:53:48.193" v="645"/>
        <pc:sldMkLst>
          <pc:docMk/>
          <pc:sldMk cId="3389583118" sldId="268"/>
        </pc:sldMkLst>
        <pc:spChg chg="mod">
          <ac:chgData name="Tim Warner" userId="1d9b2d89684621c1" providerId="LiveId" clId="{C56D01B2-C978-4EB0-9AE1-2A5FA0C519B3}" dt="2021-09-30T18:34:24.557" v="347" actId="404"/>
          <ac:spMkLst>
            <pc:docMk/>
            <pc:sldMk cId="3389583118" sldId="268"/>
            <ac:spMk id="3" creationId="{00000000-0000-0000-0000-000000000000}"/>
          </ac:spMkLst>
        </pc:spChg>
        <pc:picChg chg="add mod">
          <ac:chgData name="Tim Warner" userId="1d9b2d89684621c1" providerId="LiveId" clId="{C56D01B2-C978-4EB0-9AE1-2A5FA0C519B3}" dt="2021-09-30T18:34:42.756" v="350" actId="1076"/>
          <ac:picMkLst>
            <pc:docMk/>
            <pc:sldMk cId="3389583118" sldId="268"/>
            <ac:picMk id="5" creationId="{3714DCDC-EF8D-46A7-98FD-33B302A3CEAA}"/>
          </ac:picMkLst>
        </pc:picChg>
      </pc:sldChg>
      <pc:sldChg chg="addSp modSp mod ord modAnim">
        <pc:chgData name="Tim Warner" userId="1d9b2d89684621c1" providerId="LiveId" clId="{C56D01B2-C978-4EB0-9AE1-2A5FA0C519B3}" dt="2021-09-30T18:53:59.707" v="649"/>
        <pc:sldMkLst>
          <pc:docMk/>
          <pc:sldMk cId="602211251" sldId="269"/>
        </pc:sldMkLst>
        <pc:picChg chg="add mod">
          <ac:chgData name="Tim Warner" userId="1d9b2d89684621c1" providerId="LiveId" clId="{C56D01B2-C978-4EB0-9AE1-2A5FA0C519B3}" dt="2021-09-30T18:35:28.201" v="353" actId="1076"/>
          <ac:picMkLst>
            <pc:docMk/>
            <pc:sldMk cId="602211251" sldId="269"/>
            <ac:picMk id="5" creationId="{FBBE6771-D861-4ABD-B568-0221D9155104}"/>
          </ac:picMkLst>
        </pc:picChg>
      </pc:sldChg>
      <pc:sldChg chg="delSp mod ord delAnim">
        <pc:chgData name="Tim Warner" userId="1d9b2d89684621c1" providerId="LiveId" clId="{C56D01B2-C978-4EB0-9AE1-2A5FA0C519B3}" dt="2021-09-30T18:54:20.559" v="652" actId="478"/>
        <pc:sldMkLst>
          <pc:docMk/>
          <pc:sldMk cId="3535240825" sldId="270"/>
        </pc:sldMkLst>
        <pc:spChg chg="del">
          <ac:chgData name="Tim Warner" userId="1d9b2d89684621c1" providerId="LiveId" clId="{C56D01B2-C978-4EB0-9AE1-2A5FA0C519B3}" dt="2021-09-30T18:54:20.559" v="652" actId="478"/>
          <ac:spMkLst>
            <pc:docMk/>
            <pc:sldMk cId="3535240825" sldId="270"/>
            <ac:spMk id="6" creationId="{88E5490E-87C4-443F-AC4B-C5CF1A5B2D6E}"/>
          </ac:spMkLst>
        </pc:spChg>
        <pc:spChg chg="del">
          <ac:chgData name="Tim Warner" userId="1d9b2d89684621c1" providerId="LiveId" clId="{C56D01B2-C978-4EB0-9AE1-2A5FA0C519B3}" dt="2021-09-30T18:54:20.559" v="652" actId="478"/>
          <ac:spMkLst>
            <pc:docMk/>
            <pc:sldMk cId="3535240825" sldId="270"/>
            <ac:spMk id="7" creationId="{9D771C43-5103-431D-A31E-C9A5D5FF8680}"/>
          </ac:spMkLst>
        </pc:spChg>
        <pc:spChg chg="del">
          <ac:chgData name="Tim Warner" userId="1d9b2d89684621c1" providerId="LiveId" clId="{C56D01B2-C978-4EB0-9AE1-2A5FA0C519B3}" dt="2021-09-30T18:54:20.559" v="652" actId="478"/>
          <ac:spMkLst>
            <pc:docMk/>
            <pc:sldMk cId="3535240825" sldId="270"/>
            <ac:spMk id="8" creationId="{EAEAB0C8-5AB5-40A1-9F34-56E024D7F5E7}"/>
          </ac:spMkLst>
        </pc:spChg>
        <pc:spChg chg="del">
          <ac:chgData name="Tim Warner" userId="1d9b2d89684621c1" providerId="LiveId" clId="{C56D01B2-C978-4EB0-9AE1-2A5FA0C519B3}" dt="2021-09-30T18:54:20.559" v="652" actId="478"/>
          <ac:spMkLst>
            <pc:docMk/>
            <pc:sldMk cId="3535240825" sldId="270"/>
            <ac:spMk id="9" creationId="{4F21ABB4-378B-4C0E-ACC5-1F7787CAA754}"/>
          </ac:spMkLst>
        </pc:spChg>
        <pc:spChg chg="del">
          <ac:chgData name="Tim Warner" userId="1d9b2d89684621c1" providerId="LiveId" clId="{C56D01B2-C978-4EB0-9AE1-2A5FA0C519B3}" dt="2021-09-30T18:54:20.559" v="652" actId="478"/>
          <ac:spMkLst>
            <pc:docMk/>
            <pc:sldMk cId="3535240825" sldId="270"/>
            <ac:spMk id="10" creationId="{7DA2CA99-B996-42D8-A606-DD4DD62EE5F5}"/>
          </ac:spMkLst>
        </pc:spChg>
        <pc:spChg chg="del">
          <ac:chgData name="Tim Warner" userId="1d9b2d89684621c1" providerId="LiveId" clId="{C56D01B2-C978-4EB0-9AE1-2A5FA0C519B3}" dt="2021-09-30T18:54:20.559" v="652" actId="478"/>
          <ac:spMkLst>
            <pc:docMk/>
            <pc:sldMk cId="3535240825" sldId="270"/>
            <ac:spMk id="11" creationId="{13CC614A-488F-4DD2-99F7-13D2357FDAE2}"/>
          </ac:spMkLst>
        </pc:spChg>
        <pc:spChg chg="del">
          <ac:chgData name="Tim Warner" userId="1d9b2d89684621c1" providerId="LiveId" clId="{C56D01B2-C978-4EB0-9AE1-2A5FA0C519B3}" dt="2021-09-30T18:54:20.559" v="652" actId="478"/>
          <ac:spMkLst>
            <pc:docMk/>
            <pc:sldMk cId="3535240825" sldId="270"/>
            <ac:spMk id="12" creationId="{3E2D518B-A496-4D48-8773-B57C84FBD7D6}"/>
          </ac:spMkLst>
        </pc:spChg>
      </pc:sldChg>
      <pc:sldChg chg="modSp mod ord modAnim">
        <pc:chgData name="Tim Warner" userId="1d9b2d89684621c1" providerId="LiveId" clId="{C56D01B2-C978-4EB0-9AE1-2A5FA0C519B3}" dt="2021-09-30T18:54:05.828" v="651"/>
        <pc:sldMkLst>
          <pc:docMk/>
          <pc:sldMk cId="924435494" sldId="271"/>
        </pc:sldMkLst>
        <pc:spChg chg="mod">
          <ac:chgData name="Tim Warner" userId="1d9b2d89684621c1" providerId="LiveId" clId="{C56D01B2-C978-4EB0-9AE1-2A5FA0C519B3}" dt="2021-09-30T18:52:43.017" v="633" actId="20577"/>
          <ac:spMkLst>
            <pc:docMk/>
            <pc:sldMk cId="924435494" sldId="271"/>
            <ac:spMk id="8" creationId="{27486138-A3BA-4E9E-9408-96C821F3C58B}"/>
          </ac:spMkLst>
        </pc:spChg>
      </pc:sldChg>
      <pc:sldChg chg="addSp delSp modSp mod ord delAnim">
        <pc:chgData name="Tim Warner" userId="1d9b2d89684621c1" providerId="LiveId" clId="{C56D01B2-C978-4EB0-9AE1-2A5FA0C519B3}" dt="2021-09-24T12:44:49.089" v="320"/>
        <pc:sldMkLst>
          <pc:docMk/>
          <pc:sldMk cId="1551051090" sldId="272"/>
        </pc:sldMkLst>
        <pc:spChg chg="del">
          <ac:chgData name="Tim Warner" userId="1d9b2d89684621c1" providerId="LiveId" clId="{C56D01B2-C978-4EB0-9AE1-2A5FA0C519B3}" dt="2021-09-24T12:32:34.989" v="3" actId="478"/>
          <ac:spMkLst>
            <pc:docMk/>
            <pc:sldMk cId="1551051090" sldId="272"/>
            <ac:spMk id="3" creationId="{C968C72B-B483-4D7A-86A7-B923C5C12EDC}"/>
          </ac:spMkLst>
        </pc:spChg>
        <pc:spChg chg="del">
          <ac:chgData name="Tim Warner" userId="1d9b2d89684621c1" providerId="LiveId" clId="{C56D01B2-C978-4EB0-9AE1-2A5FA0C519B3}" dt="2021-09-24T12:32:30.196" v="2" actId="478"/>
          <ac:spMkLst>
            <pc:docMk/>
            <pc:sldMk cId="1551051090" sldId="272"/>
            <ac:spMk id="4" creationId="{E38EEF24-5954-4A8A-9F7E-86A057982800}"/>
          </ac:spMkLst>
        </pc:spChg>
        <pc:spChg chg="del">
          <ac:chgData name="Tim Warner" userId="1d9b2d89684621c1" providerId="LiveId" clId="{C56D01B2-C978-4EB0-9AE1-2A5FA0C519B3}" dt="2021-09-24T12:32:26.568" v="0" actId="478"/>
          <ac:spMkLst>
            <pc:docMk/>
            <pc:sldMk cId="1551051090" sldId="272"/>
            <ac:spMk id="9" creationId="{91887E33-2412-4219-9FB8-DB674F625963}"/>
          </ac:spMkLst>
        </pc:spChg>
        <pc:spChg chg="del">
          <ac:chgData name="Tim Warner" userId="1d9b2d89684621c1" providerId="LiveId" clId="{C56D01B2-C978-4EB0-9AE1-2A5FA0C519B3}" dt="2021-09-24T12:32:26.568" v="0" actId="478"/>
          <ac:spMkLst>
            <pc:docMk/>
            <pc:sldMk cId="1551051090" sldId="272"/>
            <ac:spMk id="10" creationId="{91EA8E1C-03D1-4B75-97E8-466A60C16ACE}"/>
          </ac:spMkLst>
        </pc:spChg>
        <pc:spChg chg="del">
          <ac:chgData name="Tim Warner" userId="1d9b2d89684621c1" providerId="LiveId" clId="{C56D01B2-C978-4EB0-9AE1-2A5FA0C519B3}" dt="2021-09-24T12:32:26.568" v="0" actId="478"/>
          <ac:spMkLst>
            <pc:docMk/>
            <pc:sldMk cId="1551051090" sldId="272"/>
            <ac:spMk id="11" creationId="{1375FE9E-92A9-456E-A3C7-5C5D2BBC8013}"/>
          </ac:spMkLst>
        </pc:spChg>
        <pc:spChg chg="del">
          <ac:chgData name="Tim Warner" userId="1d9b2d89684621c1" providerId="LiveId" clId="{C56D01B2-C978-4EB0-9AE1-2A5FA0C519B3}" dt="2021-09-24T12:32:26.568" v="0" actId="478"/>
          <ac:spMkLst>
            <pc:docMk/>
            <pc:sldMk cId="1551051090" sldId="272"/>
            <ac:spMk id="12" creationId="{A99750BE-ADEA-4461-8DA0-CCEA1AB5F594}"/>
          </ac:spMkLst>
        </pc:spChg>
        <pc:spChg chg="del">
          <ac:chgData name="Tim Warner" userId="1d9b2d89684621c1" providerId="LiveId" clId="{C56D01B2-C978-4EB0-9AE1-2A5FA0C519B3}" dt="2021-09-24T12:32:26.568" v="0" actId="478"/>
          <ac:spMkLst>
            <pc:docMk/>
            <pc:sldMk cId="1551051090" sldId="272"/>
            <ac:spMk id="13" creationId="{7126EF0C-77BF-46BC-B1C9-06279D7FE530}"/>
          </ac:spMkLst>
        </pc:spChg>
        <pc:spChg chg="del">
          <ac:chgData name="Tim Warner" userId="1d9b2d89684621c1" providerId="LiveId" clId="{C56D01B2-C978-4EB0-9AE1-2A5FA0C519B3}" dt="2021-09-24T12:32:26.568" v="0" actId="478"/>
          <ac:spMkLst>
            <pc:docMk/>
            <pc:sldMk cId="1551051090" sldId="272"/>
            <ac:spMk id="14" creationId="{7B669D26-5F3F-493A-8334-CB25EA6074A7}"/>
          </ac:spMkLst>
        </pc:spChg>
        <pc:picChg chg="add mod">
          <ac:chgData name="Tim Warner" userId="1d9b2d89684621c1" providerId="LiveId" clId="{C56D01B2-C978-4EB0-9AE1-2A5FA0C519B3}" dt="2021-09-24T12:33:03.698" v="6" actId="1076"/>
          <ac:picMkLst>
            <pc:docMk/>
            <pc:sldMk cId="1551051090" sldId="272"/>
            <ac:picMk id="6" creationId="{52CB808B-2174-42D7-A63A-A876CC61E3D6}"/>
          </ac:picMkLst>
        </pc:picChg>
        <pc:picChg chg="del">
          <ac:chgData name="Tim Warner" userId="1d9b2d89684621c1" providerId="LiveId" clId="{C56D01B2-C978-4EB0-9AE1-2A5FA0C519B3}" dt="2021-09-24T12:32:28.203" v="1" actId="478"/>
          <ac:picMkLst>
            <pc:docMk/>
            <pc:sldMk cId="1551051090" sldId="272"/>
            <ac:picMk id="7" creationId="{6CB1E04E-0184-4E0B-BDC7-C9DCD478EBBB}"/>
          </ac:picMkLst>
        </pc:picChg>
      </pc:sldChg>
      <pc:sldChg chg="modSp add mod ord">
        <pc:chgData name="Tim Warner" userId="1d9b2d89684621c1" providerId="LiveId" clId="{C56D01B2-C978-4EB0-9AE1-2A5FA0C519B3}" dt="2021-09-24T12:44:49.089" v="320"/>
        <pc:sldMkLst>
          <pc:docMk/>
          <pc:sldMk cId="3500313414" sldId="277"/>
        </pc:sldMkLst>
        <pc:spChg chg="mod">
          <ac:chgData name="Tim Warner" userId="1d9b2d89684621c1" providerId="LiveId" clId="{C56D01B2-C978-4EB0-9AE1-2A5FA0C519B3}" dt="2021-09-24T12:41:47.470" v="100" actId="20577"/>
          <ac:spMkLst>
            <pc:docMk/>
            <pc:sldMk cId="3500313414" sldId="277"/>
            <ac:spMk id="4" creationId="{650CF791-6E5D-4EC8-A78B-1BC8C0C7FB74}"/>
          </ac:spMkLst>
        </pc:spChg>
        <pc:spChg chg="mod">
          <ac:chgData name="Tim Warner" userId="1d9b2d89684621c1" providerId="LiveId" clId="{C56D01B2-C978-4EB0-9AE1-2A5FA0C519B3}" dt="2021-09-24T12:43:28.566" v="268" actId="20577"/>
          <ac:spMkLst>
            <pc:docMk/>
            <pc:sldMk cId="3500313414" sldId="277"/>
            <ac:spMk id="5" creationId="{DDF46652-3833-42CB-95D9-D0AB4DE328D0}"/>
          </ac:spMkLst>
        </pc:spChg>
      </pc:sldChg>
      <pc:sldChg chg="modSp add mod ord">
        <pc:chgData name="Tim Warner" userId="1d9b2d89684621c1" providerId="LiveId" clId="{C56D01B2-C978-4EB0-9AE1-2A5FA0C519B3}" dt="2021-09-24T12:44:53.952" v="322"/>
        <pc:sldMkLst>
          <pc:docMk/>
          <pc:sldMk cId="3700599801" sldId="278"/>
        </pc:sldMkLst>
        <pc:spChg chg="mod">
          <ac:chgData name="Tim Warner" userId="1d9b2d89684621c1" providerId="LiveId" clId="{C56D01B2-C978-4EB0-9AE1-2A5FA0C519B3}" dt="2021-09-24T12:43:40.792" v="295" actId="20577"/>
          <ac:spMkLst>
            <pc:docMk/>
            <pc:sldMk cId="3700599801" sldId="278"/>
            <ac:spMk id="5" creationId="{DDF46652-3833-42CB-95D9-D0AB4DE328D0}"/>
          </ac:spMkLst>
        </pc:spChg>
      </pc:sldChg>
      <pc:sldChg chg="modSp add mod ord">
        <pc:chgData name="Tim Warner" userId="1d9b2d89684621c1" providerId="LiveId" clId="{C56D01B2-C978-4EB0-9AE1-2A5FA0C519B3}" dt="2021-09-24T12:44:44.520" v="318"/>
        <pc:sldMkLst>
          <pc:docMk/>
          <pc:sldMk cId="2771305905" sldId="279"/>
        </pc:sldMkLst>
        <pc:spChg chg="mod">
          <ac:chgData name="Tim Warner" userId="1d9b2d89684621c1" providerId="LiveId" clId="{C56D01B2-C978-4EB0-9AE1-2A5FA0C519B3}" dt="2021-09-24T12:43:16.353" v="224" actId="20577"/>
          <ac:spMkLst>
            <pc:docMk/>
            <pc:sldMk cId="2771305905" sldId="279"/>
            <ac:spMk id="5" creationId="{DDF46652-3833-42CB-95D9-D0AB4DE328D0}"/>
          </ac:spMkLst>
        </pc:spChg>
      </pc:sldChg>
      <pc:sldChg chg="modSp add mod ord">
        <pc:chgData name="Tim Warner" userId="1d9b2d89684621c1" providerId="LiveId" clId="{C56D01B2-C978-4EB0-9AE1-2A5FA0C519B3}" dt="2021-09-24T12:44:40.646" v="316"/>
        <pc:sldMkLst>
          <pc:docMk/>
          <pc:sldMk cId="612833289" sldId="280"/>
        </pc:sldMkLst>
        <pc:spChg chg="mod">
          <ac:chgData name="Tim Warner" userId="1d9b2d89684621c1" providerId="LiveId" clId="{C56D01B2-C978-4EB0-9AE1-2A5FA0C519B3}" dt="2021-09-24T12:43:09.219" v="203" actId="20577"/>
          <ac:spMkLst>
            <pc:docMk/>
            <pc:sldMk cId="612833289" sldId="280"/>
            <ac:spMk id="5" creationId="{DDF46652-3833-42CB-95D9-D0AB4DE328D0}"/>
          </ac:spMkLst>
        </pc:spChg>
      </pc:sldChg>
      <pc:sldChg chg="modSp add mod">
        <pc:chgData name="Tim Warner" userId="1d9b2d89684621c1" providerId="LiveId" clId="{C56D01B2-C978-4EB0-9AE1-2A5FA0C519B3}" dt="2021-09-24T12:42:59.548" v="179" actId="20577"/>
        <pc:sldMkLst>
          <pc:docMk/>
          <pc:sldMk cId="564868068" sldId="281"/>
        </pc:sldMkLst>
        <pc:spChg chg="mod">
          <ac:chgData name="Tim Warner" userId="1d9b2d89684621c1" providerId="LiveId" clId="{C56D01B2-C978-4EB0-9AE1-2A5FA0C519B3}" dt="2021-09-24T12:42:59.548" v="179" actId="20577"/>
          <ac:spMkLst>
            <pc:docMk/>
            <pc:sldMk cId="564868068" sldId="281"/>
            <ac:spMk id="5" creationId="{DDF46652-3833-42CB-95D9-D0AB4DE328D0}"/>
          </ac:spMkLst>
        </pc:spChg>
      </pc:sldChg>
      <pc:sldChg chg="addSp delSp modSp add mod modClrScheme chgLayout">
        <pc:chgData name="Tim Warner" userId="1d9b2d89684621c1" providerId="LiveId" clId="{C56D01B2-C978-4EB0-9AE1-2A5FA0C519B3}" dt="2021-09-30T18:30:46.571" v="331" actId="1076"/>
        <pc:sldMkLst>
          <pc:docMk/>
          <pc:sldMk cId="3042034521" sldId="282"/>
        </pc:sldMkLst>
        <pc:spChg chg="mod ord">
          <ac:chgData name="Tim Warner" userId="1d9b2d89684621c1" providerId="LiveId" clId="{C56D01B2-C978-4EB0-9AE1-2A5FA0C519B3}" dt="2021-09-30T18:19:17.105" v="326" actId="700"/>
          <ac:spMkLst>
            <pc:docMk/>
            <pc:sldMk cId="3042034521" sldId="282"/>
            <ac:spMk id="2" creationId="{00000000-0000-0000-0000-000000000000}"/>
          </ac:spMkLst>
        </pc:spChg>
        <pc:spChg chg="del mod ord">
          <ac:chgData name="Tim Warner" userId="1d9b2d89684621c1" providerId="LiveId" clId="{C56D01B2-C978-4EB0-9AE1-2A5FA0C519B3}" dt="2021-09-30T18:19:22.721" v="327" actId="478"/>
          <ac:spMkLst>
            <pc:docMk/>
            <pc:sldMk cId="3042034521" sldId="282"/>
            <ac:spMk id="4" creationId="{6A915D23-18E6-4FEA-9772-710C51A46ED4}"/>
          </ac:spMkLst>
        </pc:spChg>
        <pc:spChg chg="add del mod">
          <ac:chgData name="Tim Warner" userId="1d9b2d89684621c1" providerId="LiveId" clId="{C56D01B2-C978-4EB0-9AE1-2A5FA0C519B3}" dt="2021-09-30T18:19:26.010" v="328" actId="478"/>
          <ac:spMkLst>
            <pc:docMk/>
            <pc:sldMk cId="3042034521" sldId="282"/>
            <ac:spMk id="5" creationId="{6474BE3D-D0D7-439B-8BDD-29474A15ABD0}"/>
          </ac:spMkLst>
        </pc:spChg>
        <pc:picChg chg="add mod">
          <ac:chgData name="Tim Warner" userId="1d9b2d89684621c1" providerId="LiveId" clId="{C56D01B2-C978-4EB0-9AE1-2A5FA0C519B3}" dt="2021-09-30T18:30:46.571" v="331" actId="1076"/>
          <ac:picMkLst>
            <pc:docMk/>
            <pc:sldMk cId="3042034521" sldId="282"/>
            <ac:picMk id="7" creationId="{401382B7-63D6-4F98-8B9A-4FA62E5F6C5A}"/>
          </ac:picMkLst>
        </pc:picChg>
      </pc:sldChg>
      <pc:sldChg chg="modSp add mod modAnim">
        <pc:chgData name="Tim Warner" userId="1d9b2d89684621c1" providerId="LiveId" clId="{C56D01B2-C978-4EB0-9AE1-2A5FA0C519B3}" dt="2021-09-30T18:53:28.652" v="639"/>
        <pc:sldMkLst>
          <pc:docMk/>
          <pc:sldMk cId="1311687876" sldId="283"/>
        </pc:sldMkLst>
        <pc:spChg chg="mod">
          <ac:chgData name="Tim Warner" userId="1d9b2d89684621c1" providerId="LiveId" clId="{C56D01B2-C978-4EB0-9AE1-2A5FA0C519B3}" dt="2021-09-30T18:51:16.026" v="476" actId="20577"/>
          <ac:spMkLst>
            <pc:docMk/>
            <pc:sldMk cId="1311687876" sldId="283"/>
            <ac:spMk id="7" creationId="{B8D91247-19DA-4F5B-A0CD-BF46B0B22DA4}"/>
          </ac:spMkLst>
        </pc:spChg>
      </pc:sldChg>
      <pc:sldMasterChg chg="modSldLayout">
        <pc:chgData name="Tim Warner" userId="1d9b2d89684621c1" providerId="LiveId" clId="{C56D01B2-C978-4EB0-9AE1-2A5FA0C519B3}" dt="2021-09-24T12:35:53.111" v="41" actId="1036"/>
        <pc:sldMasterMkLst>
          <pc:docMk/>
          <pc:sldMasterMk cId="3037476572" sldId="2147483648"/>
        </pc:sldMasterMkLst>
        <pc:sldLayoutChg chg="modSp mod">
          <pc:chgData name="Tim Warner" userId="1d9b2d89684621c1" providerId="LiveId" clId="{C56D01B2-C978-4EB0-9AE1-2A5FA0C519B3}" dt="2021-09-24T12:35:33.415" v="24" actId="1035"/>
          <pc:sldLayoutMkLst>
            <pc:docMk/>
            <pc:sldMasterMk cId="3037476572" sldId="2147483648"/>
            <pc:sldLayoutMk cId="442777933" sldId="2147483650"/>
          </pc:sldLayoutMkLst>
          <pc:spChg chg="mod">
            <ac:chgData name="Tim Warner" userId="1d9b2d89684621c1" providerId="LiveId" clId="{C56D01B2-C978-4EB0-9AE1-2A5FA0C519B3}" dt="2021-09-24T12:35:33.415" v="24" actId="1035"/>
            <ac:spMkLst>
              <pc:docMk/>
              <pc:sldMasterMk cId="3037476572" sldId="2147483648"/>
              <pc:sldLayoutMk cId="442777933" sldId="2147483650"/>
              <ac:spMk id="2" creationId="{00000000-0000-0000-0000-000000000000}"/>
            </ac:spMkLst>
          </pc:spChg>
        </pc:sldLayoutChg>
        <pc:sldLayoutChg chg="modSp mod">
          <pc:chgData name="Tim Warner" userId="1d9b2d89684621c1" providerId="LiveId" clId="{C56D01B2-C978-4EB0-9AE1-2A5FA0C519B3}" dt="2021-09-24T12:35:46.457" v="32" actId="1035"/>
          <pc:sldLayoutMkLst>
            <pc:docMk/>
            <pc:sldMasterMk cId="3037476572" sldId="2147483648"/>
            <pc:sldLayoutMk cId="1206183775" sldId="2147483654"/>
          </pc:sldLayoutMkLst>
          <pc:spChg chg="mod">
            <ac:chgData name="Tim Warner" userId="1d9b2d89684621c1" providerId="LiveId" clId="{C56D01B2-C978-4EB0-9AE1-2A5FA0C519B3}" dt="2021-09-24T12:35:46.457" v="32" actId="1035"/>
            <ac:spMkLst>
              <pc:docMk/>
              <pc:sldMasterMk cId="3037476572" sldId="2147483648"/>
              <pc:sldLayoutMk cId="1206183775" sldId="2147483654"/>
              <ac:spMk id="2" creationId="{00000000-0000-0000-0000-000000000000}"/>
            </ac:spMkLst>
          </pc:spChg>
        </pc:sldLayoutChg>
        <pc:sldLayoutChg chg="modSp mod">
          <pc:chgData name="Tim Warner" userId="1d9b2d89684621c1" providerId="LiveId" clId="{C56D01B2-C978-4EB0-9AE1-2A5FA0C519B3}" dt="2021-09-24T12:35:25.699" v="17" actId="1036"/>
          <pc:sldLayoutMkLst>
            <pc:docMk/>
            <pc:sldMasterMk cId="3037476572" sldId="2147483648"/>
            <pc:sldLayoutMk cId="2848318193" sldId="2147483656"/>
          </pc:sldLayoutMkLst>
          <pc:spChg chg="mod">
            <ac:chgData name="Tim Warner" userId="1d9b2d89684621c1" providerId="LiveId" clId="{C56D01B2-C978-4EB0-9AE1-2A5FA0C519B3}" dt="2021-09-24T12:35:25.699" v="17" actId="1036"/>
            <ac:spMkLst>
              <pc:docMk/>
              <pc:sldMasterMk cId="3037476572" sldId="2147483648"/>
              <pc:sldLayoutMk cId="2848318193" sldId="2147483656"/>
              <ac:spMk id="7" creationId="{00000000-0000-0000-0000-000000000000}"/>
            </ac:spMkLst>
          </pc:spChg>
        </pc:sldLayoutChg>
        <pc:sldLayoutChg chg="modSp mod">
          <pc:chgData name="Tim Warner" userId="1d9b2d89684621c1" providerId="LiveId" clId="{C56D01B2-C978-4EB0-9AE1-2A5FA0C519B3}" dt="2021-09-24T12:35:53.111" v="41" actId="1036"/>
          <pc:sldLayoutMkLst>
            <pc:docMk/>
            <pc:sldMasterMk cId="3037476572" sldId="2147483648"/>
            <pc:sldLayoutMk cId="1361151290" sldId="2147483657"/>
          </pc:sldLayoutMkLst>
          <pc:spChg chg="mod">
            <ac:chgData name="Tim Warner" userId="1d9b2d89684621c1" providerId="LiveId" clId="{C56D01B2-C978-4EB0-9AE1-2A5FA0C519B3}" dt="2021-09-24T12:35:53.111" v="41" actId="1036"/>
            <ac:spMkLst>
              <pc:docMk/>
              <pc:sldMasterMk cId="3037476572" sldId="2147483648"/>
              <pc:sldLayoutMk cId="1361151290" sldId="2147483657"/>
              <ac:spMk id="6"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Wed, 11/13/2024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55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63</a:t>
            </a:fld>
            <a:endParaRPr lang="en-US"/>
          </a:p>
        </p:txBody>
      </p:sp>
    </p:spTree>
    <p:extLst>
      <p:ext uri="{BB962C8B-B14F-4D97-AF65-F5344CB8AC3E}">
        <p14:creationId xmlns:p14="http://schemas.microsoft.com/office/powerpoint/2010/main" val="4051439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64</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68</a:t>
            </a:fld>
            <a:endParaRPr lang="en-US"/>
          </a:p>
        </p:txBody>
      </p:sp>
    </p:spTree>
    <p:extLst>
      <p:ext uri="{BB962C8B-B14F-4D97-AF65-F5344CB8AC3E}">
        <p14:creationId xmlns:p14="http://schemas.microsoft.com/office/powerpoint/2010/main" val="2586755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72</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80</a:t>
            </a:fld>
            <a:endParaRPr lang="en-US"/>
          </a:p>
        </p:txBody>
      </p:sp>
    </p:spTree>
    <p:extLst>
      <p:ext uri="{BB962C8B-B14F-4D97-AF65-F5344CB8AC3E}">
        <p14:creationId xmlns:p14="http://schemas.microsoft.com/office/powerpoint/2010/main" val="1092942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1439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99</a:t>
            </a:fld>
            <a:endParaRPr lang="en-US"/>
          </a:p>
        </p:txBody>
      </p:sp>
    </p:spTree>
    <p:extLst>
      <p:ext uri="{BB962C8B-B14F-4D97-AF65-F5344CB8AC3E}">
        <p14:creationId xmlns:p14="http://schemas.microsoft.com/office/powerpoint/2010/main" val="352607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100</a:t>
            </a:fld>
            <a:endParaRPr lang="en-US"/>
          </a:p>
        </p:txBody>
      </p:sp>
    </p:spTree>
    <p:extLst>
      <p:ext uri="{BB962C8B-B14F-4D97-AF65-F5344CB8AC3E}">
        <p14:creationId xmlns:p14="http://schemas.microsoft.com/office/powerpoint/2010/main" val="2765722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101</a:t>
            </a:fld>
            <a:endParaRPr lang="en-US"/>
          </a:p>
        </p:txBody>
      </p:sp>
    </p:spTree>
    <p:extLst>
      <p:ext uri="{BB962C8B-B14F-4D97-AF65-F5344CB8AC3E}">
        <p14:creationId xmlns:p14="http://schemas.microsoft.com/office/powerpoint/2010/main" val="3780149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102</a:t>
            </a:fld>
            <a:endParaRPr lang="en-US"/>
          </a:p>
        </p:txBody>
      </p:sp>
    </p:spTree>
    <p:extLst>
      <p:ext uri="{BB962C8B-B14F-4D97-AF65-F5344CB8AC3E}">
        <p14:creationId xmlns:p14="http://schemas.microsoft.com/office/powerpoint/2010/main" val="3724408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103</a:t>
            </a:fld>
            <a:endParaRPr lang="en-US"/>
          </a:p>
        </p:txBody>
      </p:sp>
    </p:spTree>
    <p:extLst>
      <p:ext uri="{BB962C8B-B14F-4D97-AF65-F5344CB8AC3E}">
        <p14:creationId xmlns:p14="http://schemas.microsoft.com/office/powerpoint/2010/main" val="697930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104</a:t>
            </a:fld>
            <a:endParaRPr lang="en-US"/>
          </a:p>
        </p:txBody>
      </p:sp>
    </p:spTree>
    <p:extLst>
      <p:ext uri="{BB962C8B-B14F-4D97-AF65-F5344CB8AC3E}">
        <p14:creationId xmlns:p14="http://schemas.microsoft.com/office/powerpoint/2010/main" val="2561977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105</a:t>
            </a:fld>
            <a:endParaRPr lang="en-US"/>
          </a:p>
        </p:txBody>
      </p:sp>
    </p:spTree>
    <p:extLst>
      <p:ext uri="{BB962C8B-B14F-4D97-AF65-F5344CB8AC3E}">
        <p14:creationId xmlns:p14="http://schemas.microsoft.com/office/powerpoint/2010/main" val="3291203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107</a:t>
            </a:fld>
            <a:endParaRPr lang="en-US"/>
          </a:p>
        </p:txBody>
      </p:sp>
    </p:spTree>
    <p:extLst>
      <p:ext uri="{BB962C8B-B14F-4D97-AF65-F5344CB8AC3E}">
        <p14:creationId xmlns:p14="http://schemas.microsoft.com/office/powerpoint/2010/main" val="3503421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108</a:t>
            </a:fld>
            <a:endParaRPr lang="en-US"/>
          </a:p>
        </p:txBody>
      </p:sp>
    </p:spTree>
    <p:extLst>
      <p:ext uri="{BB962C8B-B14F-4D97-AF65-F5344CB8AC3E}">
        <p14:creationId xmlns:p14="http://schemas.microsoft.com/office/powerpoint/2010/main" val="146761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12</a:t>
            </a:fld>
            <a:endParaRPr lang="en-US"/>
          </a:p>
        </p:txBody>
      </p:sp>
    </p:spTree>
    <p:extLst>
      <p:ext uri="{BB962C8B-B14F-4D97-AF65-F5344CB8AC3E}">
        <p14:creationId xmlns:p14="http://schemas.microsoft.com/office/powerpoint/2010/main" val="2254069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24</a:t>
            </a:fld>
            <a:endParaRPr lang="en-US"/>
          </a:p>
        </p:txBody>
      </p:sp>
    </p:spTree>
    <p:extLst>
      <p:ext uri="{BB962C8B-B14F-4D97-AF65-F5344CB8AC3E}">
        <p14:creationId xmlns:p14="http://schemas.microsoft.com/office/powerpoint/2010/main" val="45703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25</a:t>
            </a:fld>
            <a:endParaRPr lang="en-US"/>
          </a:p>
        </p:txBody>
      </p:sp>
    </p:spTree>
    <p:extLst>
      <p:ext uri="{BB962C8B-B14F-4D97-AF65-F5344CB8AC3E}">
        <p14:creationId xmlns:p14="http://schemas.microsoft.com/office/powerpoint/2010/main" val="37137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27</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39</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45625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1442720"/>
            <a:ext cx="7528560" cy="589280"/>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807720" y="2172337"/>
            <a:ext cx="7528560" cy="1972943"/>
          </a:xfrm>
          <a:prstGeom prst="rect">
            <a:avLst/>
          </a:prstGeom>
        </p:spPr>
        <p:txBody>
          <a:bodyPr>
            <a:noAutofit/>
          </a:bodyPr>
          <a:lstStyle>
            <a:lvl1pPr marL="0" indent="0">
              <a:buNone/>
              <a:defRPr sz="17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808038" y="4710168"/>
            <a:ext cx="7528243" cy="319088"/>
          </a:xfrm>
          <a:prstGeom prst="rect">
            <a:avLst/>
          </a:prstGeom>
        </p:spPr>
        <p:txBody>
          <a:bodyPr anchor="ctr">
            <a:noAutofit/>
          </a:bodyPr>
          <a:lstStyle>
            <a:lvl1pPr>
              <a:defRPr sz="1200" b="0" i="0" baseline="0">
                <a:latin typeface="PS TT Commons Medium" charset="0"/>
                <a:ea typeface="PS TT Commons Medium" charset="0"/>
                <a:cs typeface="PS TT Commons Medium" charset="0"/>
              </a:defRPr>
            </a:lvl1pPr>
          </a:lstStyle>
          <a:p>
            <a:pPr lvl="0"/>
            <a:r>
              <a:rPr lang="en-US"/>
              <a:t>Citation: Author/Source, Title, Link/Short Url</a:t>
            </a:r>
          </a:p>
        </p:txBody>
      </p:sp>
    </p:spTree>
    <p:extLst>
      <p:ext uri="{BB962C8B-B14F-4D97-AF65-F5344CB8AC3E}">
        <p14:creationId xmlns:p14="http://schemas.microsoft.com/office/powerpoint/2010/main" val="2300136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94485" y="875744"/>
            <a:ext cx="5955030" cy="3392012"/>
          </a:xfrm>
        </p:spPr>
        <p:txBody>
          <a:bodyPr/>
          <a:lstStyle>
            <a:lvl1pPr>
              <a:lnSpc>
                <a:spcPct val="100000"/>
              </a:lnSpc>
              <a:defRPr sz="33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2310430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dirty="0"/>
              <a:t> </a:t>
            </a:r>
          </a:p>
        </p:txBody>
      </p:sp>
      <p:pic>
        <p:nvPicPr>
          <p:cNvPr id="4" name="Picture 3">
            <a:extLst>
              <a:ext uri="{FF2B5EF4-FFF2-40B4-BE49-F238E27FC236}">
                <a16:creationId xmlns:a16="http://schemas.microsoft.com/office/drawing/2014/main" id="{1EC43E13-0DB4-CF7A-3263-F88CF78E9BF7}"/>
              </a:ext>
            </a:extLst>
          </p:cNvPr>
          <p:cNvPicPr>
            <a:picLocks noChangeAspect="1"/>
          </p:cNvPicPr>
          <p:nvPr userDrawn="1"/>
        </p:nvPicPr>
        <p:blipFill>
          <a:blip r:embed="rId2"/>
          <a:stretch>
            <a:fillRect/>
          </a:stretch>
        </p:blipFill>
        <p:spPr>
          <a:xfrm>
            <a:off x="0" y="209550"/>
            <a:ext cx="9144000" cy="966365"/>
          </a:xfrm>
          <a:prstGeom prst="rect">
            <a:avLst/>
          </a:prstGeom>
        </p:spPr>
      </p:pic>
    </p:spTree>
    <p:extLst>
      <p:ext uri="{BB962C8B-B14F-4D97-AF65-F5344CB8AC3E}">
        <p14:creationId xmlns:p14="http://schemas.microsoft.com/office/powerpoint/2010/main" val="1986289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458595" y="428149"/>
            <a:ext cx="8226811" cy="407874"/>
          </a:xfrm>
        </p:spPr>
        <p:txBody>
          <a:bodyPr/>
          <a:lstStyle>
            <a:lvl1pPr algn="l">
              <a:defRPr sz="24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458595" y="1684639"/>
            <a:ext cx="3925836" cy="2504303"/>
          </a:xfrm>
          <a:prstGeom prst="roundRect">
            <a:avLst>
              <a:gd name="adj" fmla="val 5057"/>
            </a:avLst>
          </a:prstGeom>
          <a:noFill/>
          <a:ln w="57150">
            <a:solidFill>
              <a:schemeClr val="bg2">
                <a:lumMod val="90000"/>
              </a:schemeClr>
            </a:solidFill>
          </a:ln>
        </p:spPr>
        <p:txBody>
          <a:bodyPr anchor="ctr"/>
          <a:lstStyle>
            <a:lvl1pPr algn="ctr">
              <a:defRPr sz="18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4759571" y="1684639"/>
            <a:ext cx="3925836" cy="2504303"/>
          </a:xfrm>
          <a:prstGeom prst="roundRect">
            <a:avLst>
              <a:gd name="adj" fmla="val 5057"/>
            </a:avLst>
          </a:prstGeom>
          <a:noFill/>
          <a:ln w="57150">
            <a:solidFill>
              <a:schemeClr val="bg2">
                <a:lumMod val="90000"/>
              </a:schemeClr>
            </a:solidFill>
          </a:ln>
        </p:spPr>
        <p:txBody>
          <a:bodyPr anchor="ctr"/>
          <a:lstStyle>
            <a:lvl1pPr marL="0" marR="0" indent="0" algn="ctr" defTabSz="439491" rtl="0" eaLnBrk="1" fontAlgn="auto" latinLnBrk="0" hangingPunct="1">
              <a:lnSpc>
                <a:spcPct val="100000"/>
              </a:lnSpc>
              <a:spcBef>
                <a:spcPts val="1350"/>
              </a:spcBef>
              <a:spcAft>
                <a:spcPts val="0"/>
              </a:spcAft>
              <a:buClrTx/>
              <a:buSzPct val="75000"/>
              <a:buFont typeface="Myriad Pro" panose="020B0503030403020204" pitchFamily="34" charset="0"/>
              <a:buNone/>
              <a:tabLst/>
              <a:defRPr sz="1800">
                <a:solidFill>
                  <a:schemeClr val="bg2">
                    <a:lumMod val="90000"/>
                  </a:schemeClr>
                </a:solidFill>
              </a:defRPr>
            </a:lvl1pPr>
          </a:lstStyle>
          <a:p>
            <a:pPr marL="42862" marR="0" lvl="0" indent="-42862" algn="ctr" defTabSz="439491" rtl="0" eaLnBrk="1" fontAlgn="auto" latinLnBrk="0" hangingPunct="1">
              <a:lnSpc>
                <a:spcPct val="100000"/>
              </a:lnSpc>
              <a:spcBef>
                <a:spcPts val="135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3277836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Wed, 11/13/2024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0" r:id="rId10"/>
    <p:sldLayoutId id="2147483661" r:id="rId11"/>
    <p:sldLayoutId id="2147483662" r:id="rId12"/>
    <p:sldLayoutId id="2147483663" r:id="rId13"/>
    <p:sldLayoutId id="2147483664"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Developers</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TechTrainerTim.com</a:t>
            </a:r>
          </a:p>
          <a:p>
            <a:endParaRPr lang="en-US" dirty="0"/>
          </a:p>
        </p:txBody>
      </p:sp>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F3AD-7E44-3DC0-2283-12882EA13DCF}"/>
              </a:ext>
            </a:extLst>
          </p:cNvPr>
          <p:cNvSpPr>
            <a:spLocks noGrp="1"/>
          </p:cNvSpPr>
          <p:nvPr>
            <p:ph type="title"/>
          </p:nvPr>
        </p:nvSpPr>
        <p:spPr/>
        <p:txBody>
          <a:bodyPr/>
          <a:lstStyle/>
          <a:p>
            <a:endParaRPr lang="en-US"/>
          </a:p>
        </p:txBody>
      </p:sp>
      <p:sp>
        <p:nvSpPr>
          <p:cNvPr id="3" name="Title 3">
            <a:extLst>
              <a:ext uri="{FF2B5EF4-FFF2-40B4-BE49-F238E27FC236}">
                <a16:creationId xmlns:a16="http://schemas.microsoft.com/office/drawing/2014/main" id="{0973ADDB-A623-845D-4842-AC6977C50EF4}"/>
              </a:ext>
            </a:extLst>
          </p:cNvPr>
          <p:cNvSpPr txBox="1">
            <a:spLocks/>
          </p:cNvSpPr>
          <p:nvPr/>
        </p:nvSpPr>
        <p:spPr>
          <a:xfrm>
            <a:off x="940528" y="82345"/>
            <a:ext cx="8229600" cy="68455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Neural Network</a:t>
            </a:r>
          </a:p>
        </p:txBody>
      </p:sp>
      <p:sp>
        <p:nvSpPr>
          <p:cNvPr id="4" name="AutoShape 2" descr="A high-level abstract diagram representing a computational neural network like GPT. The diagram should feature a central complex node representing the neural network. Surrounding it are multiple smaller nodes (representing tokens and embeddings) connected by edges (representing the relationships between them). The edges should form a complex, interconnected web. Use various geometric shapes and colors to depict different layers and types of nodes and edges. Avoid human-recognizable text, and ensure the diagram conveys the concept of a graph database with nodes and edges in a visually engaging and imaginative way.">
            <a:extLst>
              <a:ext uri="{FF2B5EF4-FFF2-40B4-BE49-F238E27FC236}">
                <a16:creationId xmlns:a16="http://schemas.microsoft.com/office/drawing/2014/main" id="{41190400-304A-3381-672C-5736D5DEF9A6}"/>
              </a:ext>
            </a:extLst>
          </p:cNvPr>
          <p:cNvSpPr>
            <a:spLocks noChangeAspect="1" noChangeArrowheads="1"/>
          </p:cNvSpPr>
          <p:nvPr/>
        </p:nvSpPr>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olorful hexagons and circles with text&#10;&#10;Description automatically generated">
            <a:extLst>
              <a:ext uri="{FF2B5EF4-FFF2-40B4-BE49-F238E27FC236}">
                <a16:creationId xmlns:a16="http://schemas.microsoft.com/office/drawing/2014/main" id="{7F510A46-ED01-05C9-B635-F1ACFCC92D04}"/>
              </a:ext>
            </a:extLst>
          </p:cNvPr>
          <p:cNvPicPr>
            <a:picLocks noChangeAspect="1"/>
          </p:cNvPicPr>
          <p:nvPr/>
        </p:nvPicPr>
        <p:blipFill>
          <a:blip r:embed="rId2"/>
          <a:stretch>
            <a:fillRect/>
          </a:stretch>
        </p:blipFill>
        <p:spPr>
          <a:xfrm>
            <a:off x="2371725" y="660605"/>
            <a:ext cx="4400550" cy="4400550"/>
          </a:xfrm>
          <a:prstGeom prst="rect">
            <a:avLst/>
          </a:prstGeom>
        </p:spPr>
      </p:pic>
    </p:spTree>
    <p:extLst>
      <p:ext uri="{BB962C8B-B14F-4D97-AF65-F5344CB8AC3E}">
        <p14:creationId xmlns:p14="http://schemas.microsoft.com/office/powerpoint/2010/main" val="35271109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Generative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creating new data models, such as images, sounds, or text, that can mimic or recreate human-like patterns based on the input it has been trained on.</a:t>
            </a:r>
            <a:endParaRPr lang="en-US" dirty="0">
              <a:latin typeface="Segoe Pro"/>
            </a:endParaRPr>
          </a:p>
        </p:txBody>
      </p:sp>
    </p:spTree>
    <p:extLst>
      <p:ext uri="{BB962C8B-B14F-4D97-AF65-F5344CB8AC3E}">
        <p14:creationId xmlns:p14="http://schemas.microsoft.com/office/powerpoint/2010/main" val="305042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developing algorithms and statistical models to enable computers to learn from and make predictions or decisions based on data without explicit programming</a:t>
            </a:r>
          </a:p>
          <a:p>
            <a:r>
              <a:rPr lang="en-GB" dirty="0">
                <a:latin typeface="Segoe Pro"/>
              </a:rPr>
              <a:t>Components</a:t>
            </a:r>
          </a:p>
          <a:p>
            <a:pPr lvl="1"/>
            <a:r>
              <a:rPr lang="en-GB" dirty="0">
                <a:latin typeface="Segoe Pro"/>
              </a:rPr>
              <a:t>Engineered source data</a:t>
            </a:r>
          </a:p>
          <a:p>
            <a:pPr lvl="1"/>
            <a:r>
              <a:rPr lang="en-GB" dirty="0">
                <a:latin typeface="Segoe Pro"/>
              </a:rPr>
              <a:t>Statistical algorithms</a:t>
            </a:r>
          </a:p>
          <a:p>
            <a:pPr lvl="1"/>
            <a:r>
              <a:rPr lang="en-GB" dirty="0">
                <a:latin typeface="Segoe Pro"/>
              </a:rPr>
              <a:t>Parallel compute</a:t>
            </a:r>
          </a:p>
          <a:p>
            <a:pPr lvl="1"/>
            <a:r>
              <a:rPr lang="en-GB" dirty="0">
                <a:latin typeface="Segoe Pro"/>
              </a:rPr>
              <a:t>REST API endpoints for prediction or classification</a:t>
            </a:r>
            <a:endParaRPr lang="en-US" dirty="0">
              <a:latin typeface="Segoe Pro"/>
            </a:endParaRPr>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5" name="Title 4">
            <a:extLst>
              <a:ext uri="{FF2B5EF4-FFF2-40B4-BE49-F238E27FC236}">
                <a16:creationId xmlns:a16="http://schemas.microsoft.com/office/drawing/2014/main" id="{ADE73DC8-9EDA-F6A3-E512-218F61FECC5D}"/>
              </a:ext>
            </a:extLst>
          </p:cNvPr>
          <p:cNvSpPr>
            <a:spLocks noGrp="1"/>
          </p:cNvSpPr>
          <p:nvPr>
            <p:ph type="title"/>
          </p:nvPr>
        </p:nvSpPr>
        <p:spPr/>
        <p:txBody>
          <a:bodyPr/>
          <a:lstStyle/>
          <a:p>
            <a:r>
              <a:rPr lang="en-US" dirty="0"/>
              <a:t>GPT</a:t>
            </a:r>
          </a:p>
        </p:txBody>
      </p:sp>
    </p:spTree>
    <p:extLst>
      <p:ext uri="{BB962C8B-B14F-4D97-AF65-F5344CB8AC3E}">
        <p14:creationId xmlns:p14="http://schemas.microsoft.com/office/powerpoint/2010/main" val="198231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5" name="Title 4">
            <a:extLst>
              <a:ext uri="{FF2B5EF4-FFF2-40B4-BE49-F238E27FC236}">
                <a16:creationId xmlns:a16="http://schemas.microsoft.com/office/drawing/2014/main" id="{40F95058-749F-88FC-CC3B-7ADB610D3153}"/>
              </a:ext>
            </a:extLst>
          </p:cNvPr>
          <p:cNvSpPr>
            <a:spLocks noGrp="1"/>
          </p:cNvSpPr>
          <p:nvPr>
            <p:ph type="title"/>
          </p:nvPr>
        </p:nvSpPr>
        <p:spPr/>
        <p:txBody>
          <a:bodyPr/>
          <a:lstStyle/>
          <a:p>
            <a:r>
              <a:rPr lang="en-US" dirty="0"/>
              <a:t>ChatGPT</a:t>
            </a:r>
          </a:p>
        </p:txBody>
      </p:sp>
    </p:spTree>
    <p:extLst>
      <p:ext uri="{BB962C8B-B14F-4D97-AF65-F5344CB8AC3E}">
        <p14:creationId xmlns:p14="http://schemas.microsoft.com/office/powerpoint/2010/main" val="29424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Microsoft Bing</a:t>
            </a:r>
          </a:p>
        </p:txBody>
      </p:sp>
      <p:sp>
        <p:nvSpPr>
          <p:cNvPr id="2" name="Content Placeholder 1">
            <a:extLst>
              <a:ext uri="{FF2B5EF4-FFF2-40B4-BE49-F238E27FC236}">
                <a16:creationId xmlns:a16="http://schemas.microsoft.com/office/drawing/2014/main" id="{61411CFE-CA98-30B9-541B-1FE53AA02278}"/>
              </a:ext>
            </a:extLst>
          </p:cNvPr>
          <p:cNvSpPr>
            <a:spLocks noGrp="1"/>
          </p:cNvSpPr>
          <p:nvPr>
            <p:ph idx="1"/>
          </p:nvPr>
        </p:nvSpPr>
        <p:spPr/>
        <p:txBody>
          <a:bodyPr/>
          <a:lstStyle/>
          <a:p>
            <a:r>
              <a:rPr lang="en-US" dirty="0"/>
              <a:t>Integrated into the Microsoft Edge browser</a:t>
            </a:r>
          </a:p>
          <a:p>
            <a:r>
              <a:rPr lang="en-US" dirty="0"/>
              <a:t>Powered by GPT-4</a:t>
            </a:r>
          </a:p>
          <a:p>
            <a:r>
              <a:rPr lang="en-US" dirty="0"/>
              <a:t>Adheres strictly to Microsoft Responsible AI principles</a:t>
            </a:r>
          </a:p>
          <a:p>
            <a:pPr lvl="1"/>
            <a:r>
              <a:rPr lang="en-US" dirty="0"/>
              <a:t>Provides references to all completions</a:t>
            </a:r>
          </a:p>
          <a:p>
            <a:endParaRPr lang="en-US" dirty="0"/>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4" name="Title 3">
            <a:extLst>
              <a:ext uri="{FF2B5EF4-FFF2-40B4-BE49-F238E27FC236}">
                <a16:creationId xmlns:a16="http://schemas.microsoft.com/office/drawing/2014/main" id="{7609C9B0-BFB6-0779-F6A3-A36F2A5FD147}"/>
              </a:ext>
            </a:extLst>
          </p:cNvPr>
          <p:cNvSpPr>
            <a:spLocks noGrp="1"/>
          </p:cNvSpPr>
          <p:nvPr>
            <p:ph type="title"/>
          </p:nvPr>
        </p:nvSpPr>
        <p:spPr/>
        <p:txBody>
          <a:bodyPr/>
          <a:lstStyle/>
          <a:p>
            <a:r>
              <a:rPr lang="en-US" dirty="0"/>
              <a:t>GitHub Copilot</a:t>
            </a:r>
          </a:p>
        </p:txBody>
      </p:sp>
    </p:spTree>
    <p:extLst>
      <p:ext uri="{BB962C8B-B14F-4D97-AF65-F5344CB8AC3E}">
        <p14:creationId xmlns:p14="http://schemas.microsoft.com/office/powerpoint/2010/main" val="105732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8764-E3E6-D97E-C9C7-C01B436C23BE}"/>
              </a:ext>
            </a:extLst>
          </p:cNvPr>
          <p:cNvSpPr>
            <a:spLocks noGrp="1"/>
          </p:cNvSpPr>
          <p:nvPr>
            <p:ph type="title"/>
          </p:nvPr>
        </p:nvSpPr>
        <p:spPr/>
        <p:txBody>
          <a:bodyPr/>
          <a:lstStyle/>
          <a:p>
            <a:r>
              <a:rPr lang="en-US" dirty="0"/>
              <a:t>GitHub Copilot</a:t>
            </a:r>
          </a:p>
        </p:txBody>
      </p:sp>
      <p:pic>
        <p:nvPicPr>
          <p:cNvPr id="4" name="Picture 3">
            <a:extLst>
              <a:ext uri="{FF2B5EF4-FFF2-40B4-BE49-F238E27FC236}">
                <a16:creationId xmlns:a16="http://schemas.microsoft.com/office/drawing/2014/main" id="{51DDE5F4-6FDE-54EE-DF5E-4F243CF73069}"/>
              </a:ext>
            </a:extLst>
          </p:cNvPr>
          <p:cNvPicPr>
            <a:picLocks noChangeAspect="1"/>
          </p:cNvPicPr>
          <p:nvPr/>
        </p:nvPicPr>
        <p:blipFill>
          <a:blip r:embed="rId2"/>
          <a:stretch>
            <a:fillRect/>
          </a:stretch>
        </p:blipFill>
        <p:spPr>
          <a:xfrm>
            <a:off x="697493" y="910283"/>
            <a:ext cx="7843624" cy="3478836"/>
          </a:xfrm>
          <a:prstGeom prst="rect">
            <a:avLst/>
          </a:prstGeom>
        </p:spPr>
      </p:pic>
    </p:spTree>
    <p:extLst>
      <p:ext uri="{BB962C8B-B14F-4D97-AF65-F5344CB8AC3E}">
        <p14:creationId xmlns:p14="http://schemas.microsoft.com/office/powerpoint/2010/main" val="1486336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DALL-E</a:t>
            </a:r>
          </a:p>
        </p:txBody>
      </p:sp>
    </p:spTree>
    <p:extLst>
      <p:ext uri="{BB962C8B-B14F-4D97-AF65-F5344CB8AC3E}">
        <p14:creationId xmlns:p14="http://schemas.microsoft.com/office/powerpoint/2010/main" val="25116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Microsoft Azure-based product that offers REST API access to OpenAI's models</a:t>
            </a:r>
          </a:p>
          <a:p>
            <a:pPr lvl="1"/>
            <a:r>
              <a:rPr lang="en-US" dirty="0"/>
              <a:t>Python SDK</a:t>
            </a:r>
          </a:p>
          <a:p>
            <a:pPr lvl="1"/>
            <a:r>
              <a:rPr lang="en-US" dirty="0"/>
              <a:t>Azure OpenAI Studio web console</a:t>
            </a:r>
          </a:p>
          <a:p>
            <a:r>
              <a:rPr lang="en-US" dirty="0"/>
              <a:t>Secure access with Private Link service</a:t>
            </a:r>
          </a:p>
          <a:p>
            <a:r>
              <a:rPr lang="en-US" dirty="0"/>
              <a:t>Fine-tune the models using your internal corporate data</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Azure OpenAI Service</a:t>
            </a:r>
          </a:p>
        </p:txBody>
      </p:sp>
    </p:spTree>
    <p:extLst>
      <p:ext uri="{BB962C8B-B14F-4D97-AF65-F5344CB8AC3E}">
        <p14:creationId xmlns:p14="http://schemas.microsoft.com/office/powerpoint/2010/main" val="172636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869893-E882-222C-E763-B6FB61D50501}"/>
              </a:ext>
            </a:extLst>
          </p:cNvPr>
          <p:cNvSpPr>
            <a:spLocks noGrp="1"/>
          </p:cNvSpPr>
          <p:nvPr>
            <p:ph type="title"/>
          </p:nvPr>
        </p:nvSpPr>
        <p:spPr/>
        <p:txBody>
          <a:bodyPr/>
          <a:lstStyle/>
          <a:p>
            <a:r>
              <a:rPr lang="en-US"/>
              <a:t>Demo Tasks</a:t>
            </a:r>
          </a:p>
        </p:txBody>
      </p:sp>
      <p:sp>
        <p:nvSpPr>
          <p:cNvPr id="5" name="Content Placeholder 4">
            <a:extLst>
              <a:ext uri="{FF2B5EF4-FFF2-40B4-BE49-F238E27FC236}">
                <a16:creationId xmlns:a16="http://schemas.microsoft.com/office/drawing/2014/main" id="{4334AEB6-10DF-E7FA-59B3-A428BDCBD0FE}"/>
              </a:ext>
            </a:extLst>
          </p:cNvPr>
          <p:cNvSpPr>
            <a:spLocks noGrp="1"/>
          </p:cNvSpPr>
          <p:nvPr>
            <p:ph idx="1"/>
          </p:nvPr>
        </p:nvSpPr>
        <p:spPr/>
        <p:txBody>
          <a:bodyPr/>
          <a:lstStyle/>
          <a:p>
            <a:r>
              <a:rPr lang="en-US" dirty="0"/>
              <a:t>New Bing</a:t>
            </a:r>
          </a:p>
          <a:p>
            <a:r>
              <a:rPr lang="en-US" dirty="0"/>
              <a:t>ChatGPT</a:t>
            </a:r>
          </a:p>
          <a:p>
            <a:r>
              <a:rPr lang="en-US" dirty="0"/>
              <a:t>DALL-E</a:t>
            </a:r>
          </a:p>
          <a:p>
            <a:r>
              <a:rPr lang="en-US" dirty="0"/>
              <a:t>Azure OpenAI service</a:t>
            </a:r>
          </a:p>
          <a:p>
            <a:r>
              <a:rPr lang="en-US" dirty="0"/>
              <a:t>OpenAI Playground</a:t>
            </a:r>
          </a:p>
          <a:p>
            <a:endParaRPr lang="en-US" dirty="0"/>
          </a:p>
          <a:p>
            <a:endParaRPr lang="en-US" dirty="0"/>
          </a:p>
        </p:txBody>
      </p:sp>
    </p:spTree>
    <p:extLst>
      <p:ext uri="{BB962C8B-B14F-4D97-AF65-F5344CB8AC3E}">
        <p14:creationId xmlns:p14="http://schemas.microsoft.com/office/powerpoint/2010/main" val="21453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 </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276986" y="2152019"/>
            <a:ext cx="899705" cy="1038907"/>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7928227" y="2034291"/>
            <a:ext cx="1036045" cy="1095648"/>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API 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1371599" y="829491"/>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n-NO" sz="900" dirty="0">
                <a:latin typeface="Roboto Mono Medium" pitchFamily="2" charset="0"/>
                <a:ea typeface="Roboto Mono Medium" pitchFamily="2" charset="0"/>
              </a:rPr>
              <a:t>POST https://api.example.com/v1/users</a:t>
            </a:r>
            <a:endParaRPr lang="en-US" sz="900" dirty="0">
              <a:latin typeface="Roboto Mono Medium" pitchFamily="2" charset="0"/>
              <a:ea typeface="Roboto Mono Medium" pitchFamily="2" charset="0"/>
            </a:endParaRPr>
          </a:p>
        </p:txBody>
      </p:sp>
      <p:grpSp>
        <p:nvGrpSpPr>
          <p:cNvPr id="25" name="Group 24">
            <a:extLst>
              <a:ext uri="{FF2B5EF4-FFF2-40B4-BE49-F238E27FC236}">
                <a16:creationId xmlns:a16="http://schemas.microsoft.com/office/drawing/2014/main" id="{464505C8-9275-54E8-E8E3-2FF798F3BF21}"/>
              </a:ext>
            </a:extLst>
          </p:cNvPr>
          <p:cNvGrpSpPr/>
          <p:nvPr/>
        </p:nvGrpSpPr>
        <p:grpSpPr>
          <a:xfrm>
            <a:off x="7680590" y="749022"/>
            <a:ext cx="1258098" cy="1028488"/>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4"/>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Rate</a:t>
              </a:r>
              <a:endParaRPr lang="en-US" sz="1400" dirty="0">
                <a:solidFill>
                  <a:srgbClr val="E5E5E5">
                    <a:lumMod val="10000"/>
                  </a:srgbClr>
                </a:solidFill>
                <a:latin typeface="PS TT Commons" charset="0"/>
                <a:ea typeface="PS TT Commons" charset="0"/>
                <a:cs typeface="PS TT Commons" charset="0"/>
              </a:endParaRPr>
            </a:p>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limiting</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1176691" y="2880534"/>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Roboto Mono Medium" pitchFamily="2" charset="0"/>
                <a:ea typeface="Roboto Mono Medium" pitchFamily="2" charset="0"/>
              </a:rPr>
              <a:t>HTTP 200 (OK)</a:t>
            </a:r>
          </a:p>
        </p:txBody>
      </p:sp>
      <p:grpSp>
        <p:nvGrpSpPr>
          <p:cNvPr id="43" name="Group 42">
            <a:extLst>
              <a:ext uri="{FF2B5EF4-FFF2-40B4-BE49-F238E27FC236}">
                <a16:creationId xmlns:a16="http://schemas.microsoft.com/office/drawing/2014/main" id="{6078E809-3FB4-2DDC-E25C-2634A4168CAE}"/>
              </a:ext>
            </a:extLst>
          </p:cNvPr>
          <p:cNvGrpSpPr/>
          <p:nvPr/>
        </p:nvGrpSpPr>
        <p:grpSpPr>
          <a:xfrm>
            <a:off x="4724400" y="1536522"/>
            <a:ext cx="1738702" cy="1341893"/>
            <a:chOff x="4571999" y="1759271"/>
            <a:chExt cx="1738702" cy="1341893"/>
          </a:xfrm>
        </p:grpSpPr>
        <p:sp>
          <p:nvSpPr>
            <p:cNvPr id="20" name="TextBox 19">
              <a:extLst>
                <a:ext uri="{FF2B5EF4-FFF2-40B4-BE49-F238E27FC236}">
                  <a16:creationId xmlns:a16="http://schemas.microsoft.com/office/drawing/2014/main" id="{E42B090E-B472-F45A-6353-3001D4BD4913}"/>
                </a:ext>
              </a:extLst>
            </p:cNvPr>
            <p:cNvSpPr txBox="1"/>
            <p:nvPr/>
          </p:nvSpPr>
          <p:spPr>
            <a:xfrm>
              <a:off x="4571999" y="2819496"/>
              <a:ext cx="1738702"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body</a:t>
              </a:r>
            </a:p>
          </p:txBody>
        </p:sp>
        <p:pic>
          <p:nvPicPr>
            <p:cNvPr id="4" name="Picture 3">
              <a:extLst>
                <a:ext uri="{FF2B5EF4-FFF2-40B4-BE49-F238E27FC236}">
                  <a16:creationId xmlns:a16="http://schemas.microsoft.com/office/drawing/2014/main" id="{9AE68D42-0062-542C-FE22-4FA40C9A0795}"/>
                </a:ext>
              </a:extLst>
            </p:cNvPr>
            <p:cNvPicPr>
              <a:picLocks noChangeAspect="1"/>
            </p:cNvPicPr>
            <p:nvPr/>
          </p:nvPicPr>
          <p:blipFill>
            <a:blip r:embed="rId5"/>
            <a:stretch>
              <a:fillRect/>
            </a:stretch>
          </p:blipFill>
          <p:spPr>
            <a:xfrm>
              <a:off x="4591597" y="1759271"/>
              <a:ext cx="1719104" cy="1063899"/>
            </a:xfrm>
            <a:prstGeom prst="rect">
              <a:avLst/>
            </a:prstGeom>
          </p:spPr>
        </p:pic>
      </p:grpSp>
      <p:grpSp>
        <p:nvGrpSpPr>
          <p:cNvPr id="14" name="Group 13">
            <a:extLst>
              <a:ext uri="{FF2B5EF4-FFF2-40B4-BE49-F238E27FC236}">
                <a16:creationId xmlns:a16="http://schemas.microsoft.com/office/drawing/2014/main" id="{F3439D36-8A22-C9B1-8D4B-8EBE407524EF}"/>
              </a:ext>
            </a:extLst>
          </p:cNvPr>
          <p:cNvGrpSpPr/>
          <p:nvPr/>
        </p:nvGrpSpPr>
        <p:grpSpPr>
          <a:xfrm>
            <a:off x="1905000" y="1536522"/>
            <a:ext cx="2027098" cy="607138"/>
            <a:chOff x="1938658" y="1765650"/>
            <a:chExt cx="2027098" cy="607138"/>
          </a:xfrm>
        </p:grpSpPr>
        <p:sp>
          <p:nvSpPr>
            <p:cNvPr id="7" name="TextBox 6">
              <a:extLst>
                <a:ext uri="{FF2B5EF4-FFF2-40B4-BE49-F238E27FC236}">
                  <a16:creationId xmlns:a16="http://schemas.microsoft.com/office/drawing/2014/main" id="{E780DC44-597B-71B2-66E8-C66432A03EC4}"/>
                </a:ext>
              </a:extLst>
            </p:cNvPr>
            <p:cNvSpPr txBox="1"/>
            <p:nvPr/>
          </p:nvSpPr>
          <p:spPr>
            <a:xfrm>
              <a:off x="1938658" y="2091120"/>
              <a:ext cx="2027098"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headers</a:t>
              </a:r>
            </a:p>
          </p:txBody>
        </p:sp>
        <p:pic>
          <p:nvPicPr>
            <p:cNvPr id="11" name="Picture 10">
              <a:extLst>
                <a:ext uri="{FF2B5EF4-FFF2-40B4-BE49-F238E27FC236}">
                  <a16:creationId xmlns:a16="http://schemas.microsoft.com/office/drawing/2014/main" id="{99C4BC3B-B315-5E64-AA72-7AA54D46E0E3}"/>
                </a:ext>
              </a:extLst>
            </p:cNvPr>
            <p:cNvPicPr>
              <a:picLocks noChangeAspect="1"/>
            </p:cNvPicPr>
            <p:nvPr/>
          </p:nvPicPr>
          <p:blipFill>
            <a:blip r:embed="rId6"/>
            <a:stretch>
              <a:fillRect/>
            </a:stretch>
          </p:blipFill>
          <p:spPr>
            <a:xfrm>
              <a:off x="1938658" y="1765650"/>
              <a:ext cx="2027098" cy="331225"/>
            </a:xfrm>
            <a:prstGeom prst="rect">
              <a:avLst/>
            </a:prstGeom>
          </p:spPr>
        </p:pic>
      </p:grpSp>
      <p:sp>
        <p:nvSpPr>
          <p:cNvPr id="33" name="Title 3">
            <a:extLst>
              <a:ext uri="{FF2B5EF4-FFF2-40B4-BE49-F238E27FC236}">
                <a16:creationId xmlns:a16="http://schemas.microsoft.com/office/drawing/2014/main" id="{4B3C7759-CE15-6059-384E-BA031667E582}"/>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REST API example: Create a user</a:t>
            </a:r>
          </a:p>
        </p:txBody>
      </p:sp>
      <p:grpSp>
        <p:nvGrpSpPr>
          <p:cNvPr id="40" name="Group 39">
            <a:extLst>
              <a:ext uri="{FF2B5EF4-FFF2-40B4-BE49-F238E27FC236}">
                <a16:creationId xmlns:a16="http://schemas.microsoft.com/office/drawing/2014/main" id="{C2FAF83C-F211-4D3C-5D0B-EE256B16FEA7}"/>
              </a:ext>
            </a:extLst>
          </p:cNvPr>
          <p:cNvGrpSpPr/>
          <p:nvPr/>
        </p:nvGrpSpPr>
        <p:grpSpPr>
          <a:xfrm>
            <a:off x="1746724" y="3699354"/>
            <a:ext cx="2212295" cy="777072"/>
            <a:chOff x="1801516" y="4194703"/>
            <a:chExt cx="2212295" cy="777072"/>
          </a:xfrm>
        </p:grpSpPr>
        <p:sp>
          <p:nvSpPr>
            <p:cNvPr id="13" name="TextBox 12">
              <a:extLst>
                <a:ext uri="{FF2B5EF4-FFF2-40B4-BE49-F238E27FC236}">
                  <a16:creationId xmlns:a16="http://schemas.microsoft.com/office/drawing/2014/main" id="{98121BAC-FD4A-8886-C36A-8D4B3AA99FCB}"/>
                </a:ext>
              </a:extLst>
            </p:cNvPr>
            <p:cNvSpPr txBox="1"/>
            <p:nvPr/>
          </p:nvSpPr>
          <p:spPr>
            <a:xfrm>
              <a:off x="1801516" y="4690107"/>
              <a:ext cx="2190524"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headers</a:t>
              </a:r>
            </a:p>
          </p:txBody>
        </p:sp>
        <p:pic>
          <p:nvPicPr>
            <p:cNvPr id="39" name="Picture 38">
              <a:extLst>
                <a:ext uri="{FF2B5EF4-FFF2-40B4-BE49-F238E27FC236}">
                  <a16:creationId xmlns:a16="http://schemas.microsoft.com/office/drawing/2014/main" id="{B46A5DA7-B9ED-9B82-0EC1-BA108C0C07BB}"/>
                </a:ext>
              </a:extLst>
            </p:cNvPr>
            <p:cNvPicPr>
              <a:picLocks noChangeAspect="1"/>
            </p:cNvPicPr>
            <p:nvPr/>
          </p:nvPicPr>
          <p:blipFill>
            <a:blip r:embed="rId7"/>
            <a:stretch>
              <a:fillRect/>
            </a:stretch>
          </p:blipFill>
          <p:spPr>
            <a:xfrm>
              <a:off x="1823287" y="4194703"/>
              <a:ext cx="2190524" cy="518808"/>
            </a:xfrm>
            <a:prstGeom prst="rect">
              <a:avLst/>
            </a:prstGeom>
          </p:spPr>
        </p:pic>
      </p:grpSp>
      <p:grpSp>
        <p:nvGrpSpPr>
          <p:cNvPr id="44" name="Group 43">
            <a:extLst>
              <a:ext uri="{FF2B5EF4-FFF2-40B4-BE49-F238E27FC236}">
                <a16:creationId xmlns:a16="http://schemas.microsoft.com/office/drawing/2014/main" id="{CBD37183-0ED4-AE9D-2FA7-CC201D7E2988}"/>
              </a:ext>
            </a:extLst>
          </p:cNvPr>
          <p:cNvGrpSpPr/>
          <p:nvPr/>
        </p:nvGrpSpPr>
        <p:grpSpPr>
          <a:xfrm>
            <a:off x="4835106" y="3624618"/>
            <a:ext cx="1517290" cy="1349014"/>
            <a:chOff x="5593751" y="3629878"/>
            <a:chExt cx="1517290" cy="1349014"/>
          </a:xfrm>
        </p:grpSpPr>
        <p:sp>
          <p:nvSpPr>
            <p:cNvPr id="34" name="TextBox 33">
              <a:extLst>
                <a:ext uri="{FF2B5EF4-FFF2-40B4-BE49-F238E27FC236}">
                  <a16:creationId xmlns:a16="http://schemas.microsoft.com/office/drawing/2014/main" id="{61C2D21E-9362-7FED-2864-3223E6C79858}"/>
                </a:ext>
              </a:extLst>
            </p:cNvPr>
            <p:cNvSpPr txBox="1"/>
            <p:nvPr/>
          </p:nvSpPr>
          <p:spPr>
            <a:xfrm>
              <a:off x="5593751" y="4697224"/>
              <a:ext cx="1492850"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body</a:t>
              </a:r>
            </a:p>
          </p:txBody>
        </p:sp>
        <p:pic>
          <p:nvPicPr>
            <p:cNvPr id="42" name="Picture 41">
              <a:extLst>
                <a:ext uri="{FF2B5EF4-FFF2-40B4-BE49-F238E27FC236}">
                  <a16:creationId xmlns:a16="http://schemas.microsoft.com/office/drawing/2014/main" id="{92274949-D337-496C-8E67-3A3610397DE8}"/>
                </a:ext>
              </a:extLst>
            </p:cNvPr>
            <p:cNvPicPr>
              <a:picLocks noChangeAspect="1"/>
            </p:cNvPicPr>
            <p:nvPr/>
          </p:nvPicPr>
          <p:blipFill>
            <a:blip r:embed="rId8"/>
            <a:stretch>
              <a:fillRect/>
            </a:stretch>
          </p:blipFill>
          <p:spPr>
            <a:xfrm>
              <a:off x="5593751" y="3629878"/>
              <a:ext cx="1517290" cy="1086708"/>
            </a:xfrm>
            <a:prstGeom prst="rect">
              <a:avLst/>
            </a:prstGeom>
          </p:spPr>
        </p:pic>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8189BF-5788-E90B-3A49-968064C29B7E}"/>
              </a:ext>
            </a:extLst>
          </p:cNvPr>
          <p:cNvSpPr>
            <a:spLocks noGrp="1"/>
          </p:cNvSpPr>
          <p:nvPr>
            <p:ph type="title"/>
          </p:nvPr>
        </p:nvSpPr>
        <p:spPr/>
        <p:txBody>
          <a:bodyPr/>
          <a:lstStyle/>
          <a:p>
            <a:r>
              <a:rPr lang="en-US" dirty="0"/>
              <a:t> </a:t>
            </a:r>
          </a:p>
        </p:txBody>
      </p:sp>
      <p:sp>
        <p:nvSpPr>
          <p:cNvPr id="2" name="Title 3">
            <a:extLst>
              <a:ext uri="{FF2B5EF4-FFF2-40B4-BE49-F238E27FC236}">
                <a16:creationId xmlns:a16="http://schemas.microsoft.com/office/drawing/2014/main" id="{C967CF37-8382-FB72-70A0-12E895B313C4}"/>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Multimodal Generative AI </a:t>
            </a:r>
          </a:p>
        </p:txBody>
      </p:sp>
      <p:pic>
        <p:nvPicPr>
          <p:cNvPr id="9" name="Picture 8">
            <a:extLst>
              <a:ext uri="{FF2B5EF4-FFF2-40B4-BE49-F238E27FC236}">
                <a16:creationId xmlns:a16="http://schemas.microsoft.com/office/drawing/2014/main" id="{03C2CAE5-82C6-8B20-2F88-226EBFC775E7}"/>
              </a:ext>
            </a:extLst>
          </p:cNvPr>
          <p:cNvPicPr>
            <a:picLocks noChangeAspect="1"/>
          </p:cNvPicPr>
          <p:nvPr/>
        </p:nvPicPr>
        <p:blipFill>
          <a:blip r:embed="rId3"/>
          <a:stretch>
            <a:fillRect/>
          </a:stretch>
        </p:blipFill>
        <p:spPr>
          <a:xfrm>
            <a:off x="159328" y="1581150"/>
            <a:ext cx="8825343" cy="1981200"/>
          </a:xfrm>
          <a:prstGeom prst="rect">
            <a:avLst/>
          </a:prstGeom>
        </p:spPr>
      </p:pic>
    </p:spTree>
    <p:extLst>
      <p:ext uri="{BB962C8B-B14F-4D97-AF65-F5344CB8AC3E}">
        <p14:creationId xmlns:p14="http://schemas.microsoft.com/office/powerpoint/2010/main" val="522908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66750"/>
            <a:ext cx="8000999" cy="430053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3254D71-9EFB-887A-BE67-D83747A3C063}"/>
              </a:ext>
            </a:extLst>
          </p:cNvPr>
          <p:cNvSpPr>
            <a:spLocks noGrp="1"/>
          </p:cNvSpPr>
          <p:nvPr>
            <p:ph idx="1"/>
          </p:nvPr>
        </p:nvSpPr>
        <p:spPr>
          <a:xfrm>
            <a:off x="-4072" y="4857750"/>
            <a:ext cx="9144000" cy="461579"/>
          </a:xfrm>
        </p:spPr>
        <p:txBody>
          <a:bodyPr/>
          <a:lstStyle/>
          <a:p>
            <a:r>
              <a:rPr lang="en-US" sz="1100" dirty="0"/>
              <a:t>Reference: </a:t>
            </a:r>
            <a:r>
              <a:rPr lang="en-US" sz="1100" dirty="0">
                <a:hlinkClick r:id="rId3"/>
              </a:rPr>
              <a:t>https://github.com/dduzgun-security/github-enterprise-cloud-configuration</a:t>
            </a:r>
            <a:endParaRPr lang="en-US" sz="1100" dirty="0"/>
          </a:p>
        </p:txBody>
      </p:sp>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Tree>
    <p:extLst>
      <p:ext uri="{BB962C8B-B14F-4D97-AF65-F5344CB8AC3E}">
        <p14:creationId xmlns:p14="http://schemas.microsoft.com/office/powerpoint/2010/main" val="3991907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Use a prompt.txt file</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Store your system prompts</a:t>
            </a:r>
          </a:p>
          <a:p>
            <a:r>
              <a:rPr lang="en-US" dirty="0"/>
              <a:t>Store and share other useful prompts</a:t>
            </a:r>
          </a:p>
          <a:p>
            <a:r>
              <a:rPr lang="en-US" dirty="0"/>
              <a:t>...or add to </a:t>
            </a:r>
            <a:r>
              <a:rPr lang="en-US" b="1" dirty="0"/>
              <a:t>.</a:t>
            </a:r>
            <a:r>
              <a:rPr lang="en-US" b="1" dirty="0" err="1"/>
              <a:t>gitignore</a:t>
            </a:r>
            <a:r>
              <a:rPr lang="en-US" b="1" dirty="0"/>
              <a:t> </a:t>
            </a:r>
            <a:r>
              <a:rPr lang="en-US" dirty="0"/>
              <a:t>to hide</a:t>
            </a:r>
          </a:p>
        </p:txBody>
      </p:sp>
    </p:spTree>
    <p:extLst>
      <p:ext uri="{BB962C8B-B14F-4D97-AF65-F5344CB8AC3E}">
        <p14:creationId xmlns:p14="http://schemas.microsoft.com/office/powerpoint/2010/main" val="4126712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Tell GH Copilot about you</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Reduce the assumptions GitHub Copilot makes when creating completions for you</a:t>
            </a:r>
          </a:p>
        </p:txBody>
      </p:sp>
    </p:spTree>
    <p:extLst>
      <p:ext uri="{BB962C8B-B14F-4D97-AF65-F5344CB8AC3E}">
        <p14:creationId xmlns:p14="http://schemas.microsoft.com/office/powerpoint/2010/main" val="145241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a:xfrm>
            <a:off x="1219200" y="1602"/>
            <a:ext cx="7548179" cy="560552"/>
          </a:xfrm>
        </p:spPr>
        <p:txBody>
          <a:bodyPr>
            <a:normAutofit/>
          </a:bodyPr>
          <a:lstStyle/>
          <a:p>
            <a:pPr>
              <a:lnSpc>
                <a:spcPct val="90000"/>
              </a:lnSpc>
            </a:pPr>
            <a:r>
              <a:rPr lang="en-US" sz="3300" dirty="0"/>
              <a:t>Pro Tip: Use GH Copilot in the CLI</a:t>
            </a:r>
          </a:p>
        </p:txBody>
      </p:sp>
      <p:pic>
        <p:nvPicPr>
          <p:cNvPr id="8" name="Picture 7">
            <a:extLst>
              <a:ext uri="{FF2B5EF4-FFF2-40B4-BE49-F238E27FC236}">
                <a16:creationId xmlns:a16="http://schemas.microsoft.com/office/drawing/2014/main" id="{707DCA52-A0A2-9154-7B0F-65328F2760E5}"/>
              </a:ext>
            </a:extLst>
          </p:cNvPr>
          <p:cNvPicPr>
            <a:picLocks noChangeAspect="1"/>
          </p:cNvPicPr>
          <p:nvPr/>
        </p:nvPicPr>
        <p:blipFill>
          <a:blip r:embed="rId2"/>
          <a:stretch>
            <a:fillRect/>
          </a:stretch>
        </p:blipFill>
        <p:spPr>
          <a:xfrm>
            <a:off x="1508793" y="742950"/>
            <a:ext cx="6126414" cy="4211911"/>
          </a:xfrm>
          <a:prstGeom prst="rect">
            <a:avLst/>
          </a:prstGeom>
          <a:noFill/>
        </p:spPr>
      </p:pic>
    </p:spTree>
    <p:extLst>
      <p:ext uri="{BB962C8B-B14F-4D97-AF65-F5344CB8AC3E}">
        <p14:creationId xmlns:p14="http://schemas.microsoft.com/office/powerpoint/2010/main" val="2321077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71600" y="1022350"/>
            <a:ext cx="4343400" cy="3098799"/>
          </a:xfrm>
        </p:spPr>
        <p:txBody>
          <a:bodyPr/>
          <a:lstStyle/>
          <a:p>
            <a:r>
              <a:rPr lang="en-US" sz="2000" dirty="0"/>
              <a:t>Materials: </a:t>
            </a:r>
            <a:r>
              <a:rPr lang="en-US" sz="2000" b="1" dirty="0">
                <a:solidFill>
                  <a:srgbClr val="0070C0"/>
                </a:solidFill>
              </a:rPr>
              <a:t>timw.info/</a:t>
            </a:r>
            <a:r>
              <a:rPr lang="en-US" sz="2000" b="1" dirty="0" err="1">
                <a:solidFill>
                  <a:srgbClr val="0070C0"/>
                </a:solidFill>
              </a:rPr>
              <a:t>copilotaio</a:t>
            </a:r>
            <a:endParaRPr lang="en-US" sz="2000" b="1" dirty="0">
              <a:solidFill>
                <a:srgbClr val="0070C0"/>
              </a:solidFill>
            </a:endParaRPr>
          </a:p>
          <a:p>
            <a:r>
              <a:rPr lang="en-US" sz="2000" dirty="0"/>
              <a:t>Connect: </a:t>
            </a:r>
            <a:r>
              <a:rPr lang="en-US" sz="2000" b="1" dirty="0">
                <a:solidFill>
                  <a:srgbClr val="0070C0"/>
                </a:solidFill>
              </a:rPr>
              <a:t>TechTrainerTim.com</a:t>
            </a:r>
          </a:p>
        </p:txBody>
      </p:sp>
      <p:pic>
        <p:nvPicPr>
          <p:cNvPr id="7" name="Picture 6" descr="A person wearing glasses and a jacket&#10;&#10;Description automatically generated">
            <a:extLst>
              <a:ext uri="{FF2B5EF4-FFF2-40B4-BE49-F238E27FC236}">
                <a16:creationId xmlns:a16="http://schemas.microsoft.com/office/drawing/2014/main" id="{2EE9E27F-3222-CECD-8269-CA92393E3355}"/>
              </a:ext>
            </a:extLst>
          </p:cNvPr>
          <p:cNvPicPr>
            <a:picLocks noChangeAspect="1"/>
          </p:cNvPicPr>
          <p:nvPr/>
        </p:nvPicPr>
        <p:blipFill>
          <a:blip r:embed="rId2"/>
          <a:stretch>
            <a:fillRect/>
          </a:stretch>
        </p:blipFill>
        <p:spPr>
          <a:xfrm>
            <a:off x="5410200" y="1134879"/>
            <a:ext cx="2502061" cy="2800350"/>
          </a:xfrm>
          <a:prstGeom prst="rect">
            <a:avLst/>
          </a:prstGeom>
        </p:spPr>
      </p:pic>
      <p:grpSp>
        <p:nvGrpSpPr>
          <p:cNvPr id="10" name="Group 9">
            <a:extLst>
              <a:ext uri="{FF2B5EF4-FFF2-40B4-BE49-F238E27FC236}">
                <a16:creationId xmlns:a16="http://schemas.microsoft.com/office/drawing/2014/main" id="{C5AFAB45-0E14-31CC-0E83-E0868F73F350}"/>
              </a:ext>
            </a:extLst>
          </p:cNvPr>
          <p:cNvGrpSpPr/>
          <p:nvPr/>
        </p:nvGrpSpPr>
        <p:grpSpPr>
          <a:xfrm>
            <a:off x="19493" y="514815"/>
            <a:ext cx="1090645" cy="4040478"/>
            <a:chOff x="47975" y="762786"/>
            <a:chExt cx="1090645" cy="4040478"/>
          </a:xfrm>
        </p:grpSpPr>
        <p:pic>
          <p:nvPicPr>
            <p:cNvPr id="1026" name="Picture 2" descr="GitHub Actions badge image. Certification. Intermediate level. Issued by GitHub">
              <a:extLst>
                <a:ext uri="{FF2B5EF4-FFF2-40B4-BE49-F238E27FC236}">
                  <a16:creationId xmlns:a16="http://schemas.microsoft.com/office/drawing/2014/main" id="{4E190F60-2588-E4BC-1062-1523D5370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9" y="2753544"/>
              <a:ext cx="1054100" cy="1054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square with white text&#10;&#10;Description automatically generated">
              <a:extLst>
                <a:ext uri="{FF2B5EF4-FFF2-40B4-BE49-F238E27FC236}">
                  <a16:creationId xmlns:a16="http://schemas.microsoft.com/office/drawing/2014/main" id="{CDE54112-1531-2B50-0318-A044B4B9F2A2}"/>
                </a:ext>
              </a:extLst>
            </p:cNvPr>
            <p:cNvPicPr>
              <a:picLocks noChangeAspect="1"/>
            </p:cNvPicPr>
            <p:nvPr/>
          </p:nvPicPr>
          <p:blipFill>
            <a:blip r:embed="rId4"/>
            <a:stretch>
              <a:fillRect/>
            </a:stretch>
          </p:blipFill>
          <p:spPr>
            <a:xfrm>
              <a:off x="72116" y="1758959"/>
              <a:ext cx="1053547" cy="1053547"/>
            </a:xfrm>
            <a:prstGeom prst="rect">
              <a:avLst/>
            </a:prstGeom>
          </p:spPr>
        </p:pic>
        <p:pic>
          <p:nvPicPr>
            <p:cNvPr id="8" name="Picture 7" descr="A black square with white text&#10;&#10;Description automatically generated">
              <a:extLst>
                <a:ext uri="{FF2B5EF4-FFF2-40B4-BE49-F238E27FC236}">
                  <a16:creationId xmlns:a16="http://schemas.microsoft.com/office/drawing/2014/main" id="{44177F20-BF73-3546-CA0D-4A93C0200170}"/>
                </a:ext>
              </a:extLst>
            </p:cNvPr>
            <p:cNvPicPr>
              <a:picLocks noChangeAspect="1"/>
            </p:cNvPicPr>
            <p:nvPr/>
          </p:nvPicPr>
          <p:blipFill>
            <a:blip r:embed="rId5"/>
            <a:stretch>
              <a:fillRect/>
            </a:stretch>
          </p:blipFill>
          <p:spPr>
            <a:xfrm>
              <a:off x="59160" y="762786"/>
              <a:ext cx="1079460" cy="1079460"/>
            </a:xfrm>
            <a:prstGeom prst="rect">
              <a:avLst/>
            </a:prstGeom>
          </p:spPr>
        </p:pic>
        <p:pic>
          <p:nvPicPr>
            <p:cNvPr id="5" name="Picture 4" descr="A grey square with white text&#10;&#10;Description automatically generated">
              <a:extLst>
                <a:ext uri="{FF2B5EF4-FFF2-40B4-BE49-F238E27FC236}">
                  <a16:creationId xmlns:a16="http://schemas.microsoft.com/office/drawing/2014/main" id="{622C1EDA-3F9C-A0C0-AD02-D5F023AA6824}"/>
                </a:ext>
              </a:extLst>
            </p:cNvPr>
            <p:cNvPicPr>
              <a:picLocks noChangeAspect="1"/>
            </p:cNvPicPr>
            <p:nvPr/>
          </p:nvPicPr>
          <p:blipFill>
            <a:blip r:embed="rId6"/>
            <a:stretch>
              <a:fillRect/>
            </a:stretch>
          </p:blipFill>
          <p:spPr>
            <a:xfrm>
              <a:off x="47975" y="3723804"/>
              <a:ext cx="1079460" cy="1079460"/>
            </a:xfrm>
            <a:prstGeom prst="rect">
              <a:avLst/>
            </a:prstGeom>
          </p:spPr>
        </p:pic>
      </p:grpSp>
    </p:spTree>
    <p:extLst>
      <p:ext uri="{BB962C8B-B14F-4D97-AF65-F5344CB8AC3E}">
        <p14:creationId xmlns:p14="http://schemas.microsoft.com/office/powerpoint/2010/main" val="1292979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262EC7-5B95-50D3-E93F-52F309949D73}"/>
              </a:ext>
            </a:extLst>
          </p:cNvPr>
          <p:cNvSpPr>
            <a:spLocks noGrp="1"/>
          </p:cNvSpPr>
          <p:nvPr>
            <p:ph type="title"/>
          </p:nvPr>
        </p:nvSpPr>
        <p:spPr>
          <a:xfrm>
            <a:off x="1142998" y="18759"/>
            <a:ext cx="7548179" cy="560552"/>
          </a:xfrm>
        </p:spPr>
        <p:txBody>
          <a:bodyPr>
            <a:normAutofit/>
          </a:bodyPr>
          <a:lstStyle/>
          <a:p>
            <a:pPr>
              <a:lnSpc>
                <a:spcPct val="90000"/>
              </a:lnSpc>
            </a:pPr>
            <a:r>
              <a:rPr lang="en-US" sz="3300" dirty="0"/>
              <a:t>This section is...</a:t>
            </a:r>
          </a:p>
        </p:txBody>
      </p:sp>
      <p:pic>
        <p:nvPicPr>
          <p:cNvPr id="3" name="Picture 2">
            <a:extLst>
              <a:ext uri="{FF2B5EF4-FFF2-40B4-BE49-F238E27FC236}">
                <a16:creationId xmlns:a16="http://schemas.microsoft.com/office/drawing/2014/main" id="{19C63E62-DAEB-03B3-FD06-68129233448D}"/>
              </a:ext>
            </a:extLst>
          </p:cNvPr>
          <p:cNvPicPr>
            <a:picLocks noChangeAspect="1"/>
          </p:cNvPicPr>
          <p:nvPr/>
        </p:nvPicPr>
        <p:blipFill>
          <a:blip r:embed="rId2"/>
          <a:stretch>
            <a:fillRect/>
          </a:stretch>
        </p:blipFill>
        <p:spPr>
          <a:xfrm>
            <a:off x="2025495" y="814771"/>
            <a:ext cx="5783187" cy="3547021"/>
          </a:xfrm>
          <a:prstGeom prst="rect">
            <a:avLst/>
          </a:prstGeom>
          <a:noFill/>
        </p:spPr>
      </p:pic>
    </p:spTree>
    <p:extLst>
      <p:ext uri="{BB962C8B-B14F-4D97-AF65-F5344CB8AC3E}">
        <p14:creationId xmlns:p14="http://schemas.microsoft.com/office/powerpoint/2010/main" val="3125868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71600" y="1022350"/>
            <a:ext cx="3971636" cy="3098799"/>
          </a:xfrm>
        </p:spPr>
        <p:txBody>
          <a:bodyPr/>
          <a:lstStyle/>
          <a:p>
            <a:r>
              <a:rPr lang="en-US" sz="2000" dirty="0"/>
              <a:t>Based in Nashville, TN, US</a:t>
            </a:r>
          </a:p>
          <a:p>
            <a:pPr lvl="1"/>
            <a:r>
              <a:rPr lang="en-US" sz="1800" dirty="0"/>
              <a:t>Central time zone</a:t>
            </a:r>
          </a:p>
          <a:p>
            <a:r>
              <a:rPr lang="en-US" sz="2000" dirty="0"/>
              <a:t>26-year Microsoft Certified Trainer (MCT)</a:t>
            </a:r>
          </a:p>
          <a:p>
            <a:r>
              <a:rPr lang="en-US" sz="2000" dirty="0"/>
              <a:t>6-year Microsoft MVP in Azure AI</a:t>
            </a:r>
          </a:p>
          <a:p>
            <a:r>
              <a:rPr lang="en-US" sz="2000" dirty="0"/>
              <a:t>Ex-Microsoft FTE with Azure Governance </a:t>
            </a:r>
            <a:r>
              <a:rPr lang="en-US" sz="2000" dirty="0" err="1"/>
              <a:t>eng</a:t>
            </a:r>
            <a:r>
              <a:rPr lang="en-US" sz="2000" dirty="0"/>
              <a:t> teams</a:t>
            </a:r>
          </a:p>
          <a:p>
            <a:r>
              <a:rPr lang="en-US" sz="2000" dirty="0"/>
              <a:t>Connect: </a:t>
            </a:r>
            <a:r>
              <a:rPr lang="en-US" sz="2000" b="1" dirty="0">
                <a:solidFill>
                  <a:srgbClr val="0070C0"/>
                </a:solidFill>
              </a:rPr>
              <a:t>timw.info/linkedin</a:t>
            </a:r>
          </a:p>
        </p:txBody>
      </p:sp>
      <p:pic>
        <p:nvPicPr>
          <p:cNvPr id="7" name="Picture 6" descr="A person wearing glasses and a jacket&#10;&#10;Description automatically generated">
            <a:extLst>
              <a:ext uri="{FF2B5EF4-FFF2-40B4-BE49-F238E27FC236}">
                <a16:creationId xmlns:a16="http://schemas.microsoft.com/office/drawing/2014/main" id="{2EE9E27F-3222-CECD-8269-CA92393E3355}"/>
              </a:ext>
            </a:extLst>
          </p:cNvPr>
          <p:cNvPicPr>
            <a:picLocks noChangeAspect="1"/>
          </p:cNvPicPr>
          <p:nvPr/>
        </p:nvPicPr>
        <p:blipFill>
          <a:blip r:embed="rId2"/>
          <a:stretch>
            <a:fillRect/>
          </a:stretch>
        </p:blipFill>
        <p:spPr>
          <a:xfrm>
            <a:off x="5343236" y="1171574"/>
            <a:ext cx="2502061" cy="2800350"/>
          </a:xfrm>
          <a:prstGeom prst="rect">
            <a:avLst/>
          </a:prstGeom>
        </p:spPr>
      </p:pic>
      <p:grpSp>
        <p:nvGrpSpPr>
          <p:cNvPr id="10" name="Group 9">
            <a:extLst>
              <a:ext uri="{FF2B5EF4-FFF2-40B4-BE49-F238E27FC236}">
                <a16:creationId xmlns:a16="http://schemas.microsoft.com/office/drawing/2014/main" id="{9C95666C-88FE-15E0-2154-068141E74285}"/>
              </a:ext>
            </a:extLst>
          </p:cNvPr>
          <p:cNvGrpSpPr/>
          <p:nvPr/>
        </p:nvGrpSpPr>
        <p:grpSpPr>
          <a:xfrm>
            <a:off x="19493" y="514815"/>
            <a:ext cx="1090645" cy="4040478"/>
            <a:chOff x="47975" y="762786"/>
            <a:chExt cx="1090645" cy="4040478"/>
          </a:xfrm>
        </p:grpSpPr>
        <p:pic>
          <p:nvPicPr>
            <p:cNvPr id="11" name="Picture 2" descr="GitHub Actions badge image. Certification. Intermediate level. Issued by GitHub">
              <a:extLst>
                <a:ext uri="{FF2B5EF4-FFF2-40B4-BE49-F238E27FC236}">
                  <a16:creationId xmlns:a16="http://schemas.microsoft.com/office/drawing/2014/main" id="{CA57E5D3-C42B-0354-686D-DCDB5B4D9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9" y="2753544"/>
              <a:ext cx="1054100" cy="10541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square with white text&#10;&#10;Description automatically generated">
              <a:extLst>
                <a:ext uri="{FF2B5EF4-FFF2-40B4-BE49-F238E27FC236}">
                  <a16:creationId xmlns:a16="http://schemas.microsoft.com/office/drawing/2014/main" id="{ADBD0A60-9D6E-ECB1-FFC3-999F13C7EDFA}"/>
                </a:ext>
              </a:extLst>
            </p:cNvPr>
            <p:cNvPicPr>
              <a:picLocks noChangeAspect="1"/>
            </p:cNvPicPr>
            <p:nvPr/>
          </p:nvPicPr>
          <p:blipFill>
            <a:blip r:embed="rId4"/>
            <a:stretch>
              <a:fillRect/>
            </a:stretch>
          </p:blipFill>
          <p:spPr>
            <a:xfrm>
              <a:off x="72116" y="1758959"/>
              <a:ext cx="1053547" cy="1053547"/>
            </a:xfrm>
            <a:prstGeom prst="rect">
              <a:avLst/>
            </a:prstGeom>
          </p:spPr>
        </p:pic>
        <p:pic>
          <p:nvPicPr>
            <p:cNvPr id="13" name="Picture 12" descr="A black square with white text&#10;&#10;Description automatically generated">
              <a:extLst>
                <a:ext uri="{FF2B5EF4-FFF2-40B4-BE49-F238E27FC236}">
                  <a16:creationId xmlns:a16="http://schemas.microsoft.com/office/drawing/2014/main" id="{9227C23C-2827-F470-CA0E-262412C1E9AC}"/>
                </a:ext>
              </a:extLst>
            </p:cNvPr>
            <p:cNvPicPr>
              <a:picLocks noChangeAspect="1"/>
            </p:cNvPicPr>
            <p:nvPr/>
          </p:nvPicPr>
          <p:blipFill>
            <a:blip r:embed="rId5"/>
            <a:stretch>
              <a:fillRect/>
            </a:stretch>
          </p:blipFill>
          <p:spPr>
            <a:xfrm>
              <a:off x="59160" y="762786"/>
              <a:ext cx="1079460" cy="1079460"/>
            </a:xfrm>
            <a:prstGeom prst="rect">
              <a:avLst/>
            </a:prstGeom>
          </p:spPr>
        </p:pic>
        <p:pic>
          <p:nvPicPr>
            <p:cNvPr id="14" name="Picture 13" descr="A grey square with white text&#10;&#10;Description automatically generated">
              <a:extLst>
                <a:ext uri="{FF2B5EF4-FFF2-40B4-BE49-F238E27FC236}">
                  <a16:creationId xmlns:a16="http://schemas.microsoft.com/office/drawing/2014/main" id="{C7B85EB5-3EA8-729B-317E-71FD7BF74211}"/>
                </a:ext>
              </a:extLst>
            </p:cNvPr>
            <p:cNvPicPr>
              <a:picLocks noChangeAspect="1"/>
            </p:cNvPicPr>
            <p:nvPr/>
          </p:nvPicPr>
          <p:blipFill>
            <a:blip r:embed="rId6"/>
            <a:stretch>
              <a:fillRect/>
            </a:stretch>
          </p:blipFill>
          <p:spPr>
            <a:xfrm>
              <a:off x="47975" y="3723804"/>
              <a:ext cx="1079460" cy="1079460"/>
            </a:xfrm>
            <a:prstGeom prst="rect">
              <a:avLst/>
            </a:prstGeom>
          </p:spPr>
        </p:pic>
      </p:grpSp>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 </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285369" y="1498854"/>
            <a:ext cx="2102358" cy="2437257"/>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1970s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Calculators</a:t>
              </a: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2681605" y="1669542"/>
            <a:ext cx="1753617" cy="2258568"/>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1980s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Robotics</a:t>
              </a: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4689221" y="1759458"/>
            <a:ext cx="1793495" cy="2164842"/>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1990s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WWW</a:t>
              </a: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6717792" y="1804035"/>
            <a:ext cx="1731264" cy="2124075"/>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2010s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AI</a:t>
              </a:r>
            </a:p>
          </p:txBody>
        </p:sp>
      </p:grpSp>
      <p:pic>
        <p:nvPicPr>
          <p:cNvPr id="4" name="Picture 3">
            <a:extLst>
              <a:ext uri="{FF2B5EF4-FFF2-40B4-BE49-F238E27FC236}">
                <a16:creationId xmlns:a16="http://schemas.microsoft.com/office/drawing/2014/main" id="{4AA66DF7-63EC-7F85-AD6D-6F9C823E895D}"/>
              </a:ext>
            </a:extLst>
          </p:cNvPr>
          <p:cNvPicPr>
            <a:picLocks noChangeAspect="1"/>
          </p:cNvPicPr>
          <p:nvPr/>
        </p:nvPicPr>
        <p:blipFill>
          <a:blip r:embed="rId6"/>
          <a:stretch>
            <a:fillRect/>
          </a:stretch>
        </p:blipFill>
        <p:spPr>
          <a:xfrm>
            <a:off x="381000" y="372964"/>
            <a:ext cx="2651990" cy="646232"/>
          </a:xfrm>
          <a:prstGeom prst="rect">
            <a:avLst/>
          </a:prstGeom>
        </p:spPr>
      </p:pic>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1.1 Overview of OpenAI</a:t>
            </a:r>
            <a:endParaRPr lang="en-GB" dirty="0"/>
          </a:p>
          <a:p>
            <a:endParaRPr lang="en-US" dirty="0"/>
          </a:p>
        </p:txBody>
      </p:sp>
    </p:spTree>
    <p:extLst>
      <p:ext uri="{BB962C8B-B14F-4D97-AF65-F5344CB8AC3E}">
        <p14:creationId xmlns:p14="http://schemas.microsoft.com/office/powerpoint/2010/main" val="564868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vert="horz" lIns="91440" tIns="45720" rIns="91440" bIns="45720" rtlCol="0" anchor="t">
            <a:noAutofit/>
          </a:bodyPr>
          <a:lstStyle/>
          <a:p>
            <a:r>
              <a:rPr lang="en-GB" dirty="0">
                <a:latin typeface="Segoe Pro"/>
              </a:rPr>
              <a:t>OpenAI is an AI research lab founded in December 2015, comprising both for-profit and non-profit entities</a:t>
            </a:r>
          </a:p>
          <a:p>
            <a:r>
              <a:rPr lang="en-GB" dirty="0"/>
              <a:t>openai.com</a:t>
            </a:r>
          </a:p>
          <a:p>
            <a:r>
              <a:rPr lang="en-GB" dirty="0"/>
              <a:t>The mission of OpenAI is to ensure that artificial general intelligence (AGI) benefits all humanity</a:t>
            </a:r>
          </a:p>
          <a:p>
            <a:r>
              <a:rPr lang="en-GB" dirty="0"/>
              <a:t>OpenAI uses a variety of ML techniques to train AI models</a:t>
            </a:r>
            <a:endParaRPr lang="en-US" dirty="0"/>
          </a:p>
        </p:txBody>
      </p:sp>
    </p:spTree>
    <p:extLst>
      <p:ext uri="{BB962C8B-B14F-4D97-AF65-F5344CB8AC3E}">
        <p14:creationId xmlns:p14="http://schemas.microsoft.com/office/powerpoint/2010/main" val="289590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 and AGI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GB" dirty="0"/>
              <a:t>AGI: Artificial General Intelligence</a:t>
            </a:r>
          </a:p>
          <a:p>
            <a:pPr lvl="1"/>
            <a:r>
              <a:rPr lang="en-GB" dirty="0"/>
              <a:t>A type of AI that is as capable as a human at performing any intellectual task</a:t>
            </a:r>
          </a:p>
          <a:p>
            <a:r>
              <a:rPr lang="en-GB" dirty="0"/>
              <a:t>OpenAI and Microsoft are committed to Responsible AI, the practices involving the creation, deployment, and use of AI in a manner that is ethically sound, transparent, accountable, and beneficial for all stakeholders</a:t>
            </a:r>
            <a:endParaRPr lang="en-US" dirty="0"/>
          </a:p>
        </p:txBody>
      </p:sp>
    </p:spTree>
    <p:extLst>
      <p:ext uri="{BB962C8B-B14F-4D97-AF65-F5344CB8AC3E}">
        <p14:creationId xmlns:p14="http://schemas.microsoft.com/office/powerpoint/2010/main" val="48236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3540-0F9E-17F4-82F3-E594B13DD003}"/>
              </a:ext>
            </a:extLst>
          </p:cNvPr>
          <p:cNvSpPr>
            <a:spLocks noGrp="1"/>
          </p:cNvSpPr>
          <p:nvPr>
            <p:ph type="title"/>
          </p:nvPr>
        </p:nvSpPr>
        <p:spPr/>
        <p:txBody>
          <a:bodyPr/>
          <a:lstStyle/>
          <a:p>
            <a:r>
              <a:rPr lang="en-US" dirty="0"/>
              <a:t>Microsoft and OpenAI</a:t>
            </a:r>
          </a:p>
        </p:txBody>
      </p:sp>
      <p:sp>
        <p:nvSpPr>
          <p:cNvPr id="3" name="Content Placeholder 2">
            <a:extLst>
              <a:ext uri="{FF2B5EF4-FFF2-40B4-BE49-F238E27FC236}">
                <a16:creationId xmlns:a16="http://schemas.microsoft.com/office/drawing/2014/main" id="{F02891C1-6D85-6EDE-9E27-1669714742DD}"/>
              </a:ext>
            </a:extLst>
          </p:cNvPr>
          <p:cNvSpPr>
            <a:spLocks noGrp="1"/>
          </p:cNvSpPr>
          <p:nvPr>
            <p:ph idx="1"/>
          </p:nvPr>
        </p:nvSpPr>
        <p:spPr/>
        <p:txBody>
          <a:bodyPr/>
          <a:lstStyle/>
          <a:p>
            <a:r>
              <a:rPr lang="en-US" dirty="0"/>
              <a:t>Multi-billion dollar investment between 2019 and today</a:t>
            </a:r>
          </a:p>
          <a:p>
            <a:r>
              <a:rPr lang="en-US" dirty="0"/>
              <a:t>Microsoft uses OpenAI's models to power its cloud services and products</a:t>
            </a:r>
          </a:p>
          <a:p>
            <a:pPr lvl="1"/>
            <a:r>
              <a:rPr lang="en-US" dirty="0"/>
              <a:t>GitHub Copilot</a:t>
            </a:r>
          </a:p>
          <a:p>
            <a:pPr lvl="1"/>
            <a:r>
              <a:rPr lang="en-US" dirty="0"/>
              <a:t>Azure OpenAI service</a:t>
            </a:r>
          </a:p>
          <a:p>
            <a:endParaRPr lang="en-US" dirty="0"/>
          </a:p>
        </p:txBody>
      </p:sp>
    </p:spTree>
    <p:extLst>
      <p:ext uri="{BB962C8B-B14F-4D97-AF65-F5344CB8AC3E}">
        <p14:creationId xmlns:p14="http://schemas.microsoft.com/office/powerpoint/2010/main" val="10412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2: Brush Up on Git and GitHub Basics</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1" y="132414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2.1 Get a brief introduction to Git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7BADA2CE-55C3-B37E-EE5E-A874E17D609A}"/>
              </a:ext>
            </a:extLst>
          </p:cNvPr>
          <p:cNvSpPr txBox="1">
            <a:spLocks/>
          </p:cNvSpPr>
          <p:nvPr/>
        </p:nvSpPr>
        <p:spPr>
          <a:xfrm>
            <a:off x="3308983" y="2080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2.2 Get to know GitHub</a:t>
            </a:r>
            <a:endParaRPr lang="en-US" sz="2400" dirty="0"/>
          </a:p>
        </p:txBody>
      </p:sp>
      <p:sp>
        <p:nvSpPr>
          <p:cNvPr id="3" name="Subtitle 2">
            <a:extLst>
              <a:ext uri="{FF2B5EF4-FFF2-40B4-BE49-F238E27FC236}">
                <a16:creationId xmlns:a16="http://schemas.microsoft.com/office/drawing/2014/main" id="{5599178D-9D3E-1102-25C5-30937162BA06}"/>
              </a:ext>
            </a:extLst>
          </p:cNvPr>
          <p:cNvSpPr txBox="1">
            <a:spLocks/>
          </p:cNvSpPr>
          <p:nvPr/>
        </p:nvSpPr>
        <p:spPr>
          <a:xfrm>
            <a:off x="3308983" y="289391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2.3 Master basic Git commands and workflow</a:t>
            </a:r>
            <a:endParaRPr lang="en-US" sz="2400" dirty="0"/>
          </a:p>
        </p:txBody>
      </p:sp>
      <p:sp>
        <p:nvSpPr>
          <p:cNvPr id="5" name="Subtitle 2">
            <a:extLst>
              <a:ext uri="{FF2B5EF4-FFF2-40B4-BE49-F238E27FC236}">
                <a16:creationId xmlns:a16="http://schemas.microsoft.com/office/drawing/2014/main" id="{DD5F19BE-F8A0-B78B-6E66-67B460F9FA13}"/>
              </a:ext>
            </a:extLst>
          </p:cNvPr>
          <p:cNvSpPr txBox="1">
            <a:spLocks/>
          </p:cNvSpPr>
          <p:nvPr/>
        </p:nvSpPr>
        <p:spPr>
          <a:xfrm>
            <a:off x="3308983" y="37389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2.4 Sign up for GitHub Copilot</a:t>
            </a:r>
            <a:endParaRPr lang="en-US" sz="2400" dirty="0"/>
          </a:p>
        </p:txBody>
      </p:sp>
    </p:spTree>
    <p:extLst>
      <p:ext uri="{BB962C8B-B14F-4D97-AF65-F5344CB8AC3E}">
        <p14:creationId xmlns:p14="http://schemas.microsoft.com/office/powerpoint/2010/main" val="1575630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2.1 Get a brief introduction to Git</a:t>
            </a:r>
            <a:endParaRPr lang="en-US" sz="2400" dirty="0"/>
          </a:p>
        </p:txBody>
      </p:sp>
    </p:spTree>
    <p:extLst>
      <p:ext uri="{BB962C8B-B14F-4D97-AF65-F5344CB8AC3E}">
        <p14:creationId xmlns:p14="http://schemas.microsoft.com/office/powerpoint/2010/main" val="939509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Why Should I Care?</a:t>
            </a:r>
          </a:p>
        </p:txBody>
      </p:sp>
      <p:sp>
        <p:nvSpPr>
          <p:cNvPr id="6" name="Content Placeholder 5">
            <a:extLst>
              <a:ext uri="{FF2B5EF4-FFF2-40B4-BE49-F238E27FC236}">
                <a16:creationId xmlns:a16="http://schemas.microsoft.com/office/drawing/2014/main" id="{AFE918C7-8DBB-7633-F12B-64D71EB3A2B9}"/>
              </a:ext>
            </a:extLst>
          </p:cNvPr>
          <p:cNvSpPr>
            <a:spLocks noGrp="1"/>
          </p:cNvSpPr>
          <p:nvPr>
            <p:ph idx="1"/>
          </p:nvPr>
        </p:nvSpPr>
        <p:spPr>
          <a:xfrm>
            <a:off x="1147379" y="783720"/>
            <a:ext cx="6839712" cy="3901723"/>
          </a:xfrm>
        </p:spPr>
        <p:txBody>
          <a:bodyPr/>
          <a:lstStyle/>
          <a:p>
            <a:r>
              <a:rPr lang="en-GB" dirty="0"/>
              <a:t>Git's wide acceptance in the software development industry makes it an essential skill</a:t>
            </a:r>
          </a:p>
          <a:p>
            <a:pPr lvl="1"/>
            <a:r>
              <a:rPr lang="en-GB" dirty="0"/>
              <a:t>Yes, even for IT Operations professionals</a:t>
            </a:r>
          </a:p>
          <a:p>
            <a:r>
              <a:rPr lang="en-US" dirty="0"/>
              <a:t>GitHub Copilot is embedded with your Integrated Development Environment (IDE), which in turn integrates with Git</a:t>
            </a:r>
          </a:p>
          <a:p>
            <a:r>
              <a:rPr lang="en-US" dirty="0"/>
              <a:t>Copilot can help you with those arcane Git commands</a:t>
            </a:r>
          </a:p>
          <a:p>
            <a:r>
              <a:rPr lang="en-US" dirty="0"/>
              <a:t>Copilot stretches fully across the GitHub ecosystem</a:t>
            </a:r>
          </a:p>
        </p:txBody>
      </p:sp>
    </p:spTree>
    <p:extLst>
      <p:ext uri="{BB962C8B-B14F-4D97-AF65-F5344CB8AC3E}">
        <p14:creationId xmlns:p14="http://schemas.microsoft.com/office/powerpoint/2010/main" val="201890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Develop a partnership with GitHub Copilot</a:t>
            </a:r>
          </a:p>
          <a:p>
            <a:r>
              <a:rPr lang="en-US" dirty="0"/>
              <a:t>Possess a wide-spectrum understanding of the service and GitHub's roadmap</a:t>
            </a:r>
          </a:p>
          <a:p>
            <a:r>
              <a:rPr lang="en-US" dirty="0"/>
              <a:t>Pick up valuable, time-saving tips, tricks, shortcuts, and gotchas</a:t>
            </a:r>
          </a:p>
          <a:p>
            <a:r>
              <a:rPr lang="en-US" dirty="0"/>
              <a:t>Talk shop, exchange ideas, and generate possibilities</a:t>
            </a:r>
          </a:p>
          <a:p>
            <a:endParaRPr lang="en-GB" dirty="0"/>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0D1B-2BA8-ACF9-1BB6-2F286EE1EBC8}"/>
              </a:ext>
            </a:extLst>
          </p:cNvPr>
          <p:cNvSpPr>
            <a:spLocks noGrp="1"/>
          </p:cNvSpPr>
          <p:nvPr>
            <p:ph type="title"/>
          </p:nvPr>
        </p:nvSpPr>
        <p:spPr/>
        <p:txBody>
          <a:bodyPr/>
          <a:lstStyle/>
          <a:p>
            <a:r>
              <a:rPr lang="en-US" dirty="0"/>
              <a:t>Git</a:t>
            </a:r>
          </a:p>
        </p:txBody>
      </p:sp>
      <p:sp>
        <p:nvSpPr>
          <p:cNvPr id="3" name="Content Placeholder 2">
            <a:extLst>
              <a:ext uri="{FF2B5EF4-FFF2-40B4-BE49-F238E27FC236}">
                <a16:creationId xmlns:a16="http://schemas.microsoft.com/office/drawing/2014/main" id="{C0BC3430-F172-24A6-2CE7-5995206FAE0A}"/>
              </a:ext>
            </a:extLst>
          </p:cNvPr>
          <p:cNvSpPr>
            <a:spLocks noGrp="1"/>
          </p:cNvSpPr>
          <p:nvPr>
            <p:ph idx="1"/>
          </p:nvPr>
        </p:nvSpPr>
        <p:spPr/>
        <p:txBody>
          <a:bodyPr/>
          <a:lstStyle/>
          <a:p>
            <a:r>
              <a:rPr lang="en-GB" dirty="0"/>
              <a:t>Git is a free, open-source, cross-platform distributed version control system that allows multiple people to work on a project at the same time without overwriting each other's changes</a:t>
            </a:r>
          </a:p>
          <a:p>
            <a:r>
              <a:rPr lang="en-GB" dirty="0"/>
              <a:t>Git offers full change history and rollback</a:t>
            </a:r>
          </a:p>
          <a:p>
            <a:r>
              <a:rPr lang="en-GB" dirty="0"/>
              <a:t>Git was created by Linus Torvalds in 2005 to manage the Linux kernel's source code</a:t>
            </a:r>
            <a:endParaRPr lang="en-US" dirty="0"/>
          </a:p>
        </p:txBody>
      </p:sp>
    </p:spTree>
    <p:extLst>
      <p:ext uri="{BB962C8B-B14F-4D97-AF65-F5344CB8AC3E}">
        <p14:creationId xmlns:p14="http://schemas.microsoft.com/office/powerpoint/2010/main" val="8894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Git Branching</a:t>
            </a:r>
          </a:p>
        </p:txBody>
      </p:sp>
      <p:pic>
        <p:nvPicPr>
          <p:cNvPr id="6" name="Picture 5">
            <a:extLst>
              <a:ext uri="{FF2B5EF4-FFF2-40B4-BE49-F238E27FC236}">
                <a16:creationId xmlns:a16="http://schemas.microsoft.com/office/drawing/2014/main" id="{C3FBD695-AADB-DCB8-AEE1-AB1B596504FE}"/>
              </a:ext>
            </a:extLst>
          </p:cNvPr>
          <p:cNvPicPr>
            <a:picLocks noChangeAspect="1"/>
          </p:cNvPicPr>
          <p:nvPr/>
        </p:nvPicPr>
        <p:blipFill>
          <a:blip r:embed="rId2"/>
          <a:stretch>
            <a:fillRect/>
          </a:stretch>
        </p:blipFill>
        <p:spPr>
          <a:xfrm>
            <a:off x="711925" y="873936"/>
            <a:ext cx="7720149" cy="3875212"/>
          </a:xfrm>
          <a:prstGeom prst="rect">
            <a:avLst/>
          </a:prstGeom>
        </p:spPr>
      </p:pic>
      <p:sp>
        <p:nvSpPr>
          <p:cNvPr id="4" name="Rectangle 3">
            <a:extLst>
              <a:ext uri="{FF2B5EF4-FFF2-40B4-BE49-F238E27FC236}">
                <a16:creationId xmlns:a16="http://schemas.microsoft.com/office/drawing/2014/main" id="{CBC6B860-A57F-0B78-A72B-4F324046E598}"/>
              </a:ext>
            </a:extLst>
          </p:cNvPr>
          <p:cNvSpPr/>
          <p:nvPr/>
        </p:nvSpPr>
        <p:spPr>
          <a:xfrm>
            <a:off x="848562" y="2435962"/>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6564C7F-6B93-8762-E2D7-528A7407532C}"/>
              </a:ext>
            </a:extLst>
          </p:cNvPr>
          <p:cNvSpPr/>
          <p:nvPr/>
        </p:nvSpPr>
        <p:spPr>
          <a:xfrm>
            <a:off x="2370124" y="12070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F4711CF-441C-B413-39C2-1BC5E0D7B869}"/>
              </a:ext>
            </a:extLst>
          </p:cNvPr>
          <p:cNvSpPr/>
          <p:nvPr/>
        </p:nvSpPr>
        <p:spPr>
          <a:xfrm>
            <a:off x="3416197"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EEB241-C164-AF27-4F3F-AB7FF17EC66D}"/>
              </a:ext>
            </a:extLst>
          </p:cNvPr>
          <p:cNvSpPr/>
          <p:nvPr/>
        </p:nvSpPr>
        <p:spPr>
          <a:xfrm>
            <a:off x="4476900"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F5C82FC-2CEA-A93E-66E8-5CEFAE9A5696}"/>
              </a:ext>
            </a:extLst>
          </p:cNvPr>
          <p:cNvSpPr/>
          <p:nvPr/>
        </p:nvSpPr>
        <p:spPr>
          <a:xfrm>
            <a:off x="5698538" y="2434809"/>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BD340C-8AD4-7305-D886-887237A387A4}"/>
              </a:ext>
            </a:extLst>
          </p:cNvPr>
          <p:cNvSpPr/>
          <p:nvPr/>
        </p:nvSpPr>
        <p:spPr>
          <a:xfrm>
            <a:off x="5091377" y="365644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D5B946-081F-D3C5-B439-3CA0C2A72831}"/>
              </a:ext>
            </a:extLst>
          </p:cNvPr>
          <p:cNvSpPr/>
          <p:nvPr/>
        </p:nvSpPr>
        <p:spPr>
          <a:xfrm>
            <a:off x="7666327" y="24348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15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Copilot for CLI </a:t>
            </a:r>
          </a:p>
        </p:txBody>
      </p:sp>
      <p:pic>
        <p:nvPicPr>
          <p:cNvPr id="4" name="Picture 3">
            <a:extLst>
              <a:ext uri="{FF2B5EF4-FFF2-40B4-BE49-F238E27FC236}">
                <a16:creationId xmlns:a16="http://schemas.microsoft.com/office/drawing/2014/main" id="{FF0AEA26-BE3E-3568-3927-DA9A38279829}"/>
              </a:ext>
            </a:extLst>
          </p:cNvPr>
          <p:cNvPicPr>
            <a:picLocks noChangeAspect="1"/>
          </p:cNvPicPr>
          <p:nvPr/>
        </p:nvPicPr>
        <p:blipFill>
          <a:blip r:embed="rId2"/>
          <a:stretch>
            <a:fillRect/>
          </a:stretch>
        </p:blipFill>
        <p:spPr>
          <a:xfrm>
            <a:off x="2736669" y="975780"/>
            <a:ext cx="6143876" cy="3647127"/>
          </a:xfrm>
          <a:prstGeom prst="rect">
            <a:avLst/>
          </a:prstGeom>
        </p:spPr>
      </p:pic>
      <p:sp>
        <p:nvSpPr>
          <p:cNvPr id="5" name="Rectangle: Rounded Corners 4">
            <a:extLst>
              <a:ext uri="{FF2B5EF4-FFF2-40B4-BE49-F238E27FC236}">
                <a16:creationId xmlns:a16="http://schemas.microsoft.com/office/drawing/2014/main" id="{E945FB2D-A57C-F2EC-E99E-2439CC7DD6A3}"/>
              </a:ext>
            </a:extLst>
          </p:cNvPr>
          <p:cNvSpPr/>
          <p:nvPr/>
        </p:nvSpPr>
        <p:spPr>
          <a:xfrm>
            <a:off x="381020" y="13716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Next</a:t>
            </a:r>
          </a:p>
        </p:txBody>
      </p:sp>
      <p:sp>
        <p:nvSpPr>
          <p:cNvPr id="7" name="Rectangle: Rounded Corners 6">
            <a:extLst>
              <a:ext uri="{FF2B5EF4-FFF2-40B4-BE49-F238E27FC236}">
                <a16:creationId xmlns:a16="http://schemas.microsoft.com/office/drawing/2014/main" id="{879D45F6-D4D4-B28E-5697-044DD7F4C6C9}"/>
              </a:ext>
            </a:extLst>
          </p:cNvPr>
          <p:cNvSpPr/>
          <p:nvPr/>
        </p:nvSpPr>
        <p:spPr>
          <a:xfrm>
            <a:off x="381020" y="21220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t>
            </a:r>
          </a:p>
        </p:txBody>
      </p:sp>
      <p:sp>
        <p:nvSpPr>
          <p:cNvPr id="8" name="Rectangle: Rounded Corners 7">
            <a:extLst>
              <a:ext uri="{FF2B5EF4-FFF2-40B4-BE49-F238E27FC236}">
                <a16:creationId xmlns:a16="http://schemas.microsoft.com/office/drawing/2014/main" id="{29CFA92A-F94A-2363-D61C-2E7A13A61A68}"/>
              </a:ext>
            </a:extLst>
          </p:cNvPr>
          <p:cNvSpPr/>
          <p:nvPr/>
        </p:nvSpPr>
        <p:spPr>
          <a:xfrm>
            <a:off x="381019" y="28725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a:t>
            </a:r>
          </a:p>
        </p:txBody>
      </p:sp>
      <p:sp>
        <p:nvSpPr>
          <p:cNvPr id="9" name="Rectangle: Rounded Corners 8">
            <a:extLst>
              <a:ext uri="{FF2B5EF4-FFF2-40B4-BE49-F238E27FC236}">
                <a16:creationId xmlns:a16="http://schemas.microsoft.com/office/drawing/2014/main" id="{DB52F62A-7997-1A14-C34C-BC4DC8A3A6C9}"/>
              </a:ext>
            </a:extLst>
          </p:cNvPr>
          <p:cNvSpPr/>
          <p:nvPr/>
        </p:nvSpPr>
        <p:spPr>
          <a:xfrm>
            <a:off x="381019" y="36229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t>gh</a:t>
            </a:r>
            <a:r>
              <a:rPr lang="en-US" dirty="0"/>
              <a:t>?</a:t>
            </a:r>
          </a:p>
        </p:txBody>
      </p:sp>
    </p:spTree>
    <p:extLst>
      <p:ext uri="{BB962C8B-B14F-4D97-AF65-F5344CB8AC3E}">
        <p14:creationId xmlns:p14="http://schemas.microsoft.com/office/powerpoint/2010/main" val="371323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2.2 Get to know GitHub</a:t>
            </a:r>
            <a:endParaRPr lang="en-US" sz="2400" dirty="0"/>
          </a:p>
        </p:txBody>
      </p:sp>
    </p:spTree>
    <p:extLst>
      <p:ext uri="{BB962C8B-B14F-4D97-AF65-F5344CB8AC3E}">
        <p14:creationId xmlns:p14="http://schemas.microsoft.com/office/powerpoint/2010/main" val="2774637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GitHub</a:t>
            </a:r>
          </a:p>
        </p:txBody>
      </p:sp>
      <p:sp>
        <p:nvSpPr>
          <p:cNvPr id="2" name="Content Placeholder 1">
            <a:extLst>
              <a:ext uri="{FF2B5EF4-FFF2-40B4-BE49-F238E27FC236}">
                <a16:creationId xmlns:a16="http://schemas.microsoft.com/office/drawing/2014/main" id="{9E33A42F-BE35-8C9F-4584-856BD28C27D9}"/>
              </a:ext>
            </a:extLst>
          </p:cNvPr>
          <p:cNvSpPr>
            <a:spLocks noGrp="1"/>
          </p:cNvSpPr>
          <p:nvPr>
            <p:ph idx="1"/>
          </p:nvPr>
        </p:nvSpPr>
        <p:spPr>
          <a:xfrm>
            <a:off x="1138620" y="798239"/>
            <a:ext cx="6839712" cy="3547021"/>
          </a:xfrm>
        </p:spPr>
        <p:txBody>
          <a:bodyPr vert="horz" lIns="91440" tIns="45720" rIns="91440" bIns="45720" rtlCol="0" anchor="t">
            <a:noAutofit/>
          </a:bodyPr>
          <a:lstStyle/>
          <a:p>
            <a:r>
              <a:rPr lang="en-GB" dirty="0">
                <a:latin typeface="Segoe Pro"/>
              </a:rPr>
              <a:t>Web-based hosting service for Git repositories, providing a graphical interface and additional features like bug tracking and task management.</a:t>
            </a:r>
          </a:p>
          <a:p>
            <a:r>
              <a:rPr lang="en-GB" dirty="0">
                <a:latin typeface="Segoe Pro"/>
              </a:rPr>
              <a:t>Launched in 2008, it has become one of the world's largest platforms for collaborative software development.</a:t>
            </a:r>
          </a:p>
          <a:p>
            <a:r>
              <a:rPr lang="en-GB" dirty="0">
                <a:latin typeface="Segoe Pro"/>
              </a:rPr>
              <a:t>Hosts code for both private projects and free public open-source projects.</a:t>
            </a:r>
          </a:p>
          <a:p>
            <a:r>
              <a:rPr lang="en-GB" dirty="0">
                <a:latin typeface="Segoe Pro"/>
              </a:rPr>
              <a:t>GitHub integrates with common platforms and tools, such as IDEs, Slack, Jira, etc.</a:t>
            </a:r>
            <a:endParaRPr lang="en-US" dirty="0">
              <a:latin typeface="Segoe Pro"/>
            </a:endParaRPr>
          </a:p>
        </p:txBody>
      </p:sp>
    </p:spTree>
    <p:extLst>
      <p:ext uri="{BB962C8B-B14F-4D97-AF65-F5344CB8AC3E}">
        <p14:creationId xmlns:p14="http://schemas.microsoft.com/office/powerpoint/2010/main" val="275277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GitHub Flow</a:t>
            </a:r>
          </a:p>
        </p:txBody>
      </p:sp>
      <p:pic>
        <p:nvPicPr>
          <p:cNvPr id="7" name="Picture 6">
            <a:extLst>
              <a:ext uri="{FF2B5EF4-FFF2-40B4-BE49-F238E27FC236}">
                <a16:creationId xmlns:a16="http://schemas.microsoft.com/office/drawing/2014/main" id="{0A4FE4A8-8994-2349-1A2C-A81177D3E2F2}"/>
              </a:ext>
            </a:extLst>
          </p:cNvPr>
          <p:cNvPicPr>
            <a:picLocks noChangeAspect="1"/>
          </p:cNvPicPr>
          <p:nvPr/>
        </p:nvPicPr>
        <p:blipFill>
          <a:blip r:embed="rId2"/>
          <a:stretch>
            <a:fillRect/>
          </a:stretch>
        </p:blipFill>
        <p:spPr>
          <a:xfrm>
            <a:off x="2237013" y="574764"/>
            <a:ext cx="4669973" cy="4485633"/>
          </a:xfrm>
          <a:prstGeom prst="rect">
            <a:avLst/>
          </a:prstGeom>
        </p:spPr>
      </p:pic>
      <p:sp>
        <p:nvSpPr>
          <p:cNvPr id="2" name="Oval 1">
            <a:extLst>
              <a:ext uri="{FF2B5EF4-FFF2-40B4-BE49-F238E27FC236}">
                <a16:creationId xmlns:a16="http://schemas.microsoft.com/office/drawing/2014/main" id="{D7F07E5B-4BA7-42CF-3112-C591ECA3FDDE}"/>
              </a:ext>
            </a:extLst>
          </p:cNvPr>
          <p:cNvSpPr/>
          <p:nvPr/>
        </p:nvSpPr>
        <p:spPr>
          <a:xfrm>
            <a:off x="3877057" y="1836116"/>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B0FF5C2-9FF8-DD98-BCE8-DA982378CCDA}"/>
              </a:ext>
            </a:extLst>
          </p:cNvPr>
          <p:cNvSpPr/>
          <p:nvPr/>
        </p:nvSpPr>
        <p:spPr>
          <a:xfrm>
            <a:off x="4912709"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D12D4A-D634-6A19-7BBA-ACE40BB4620C}"/>
              </a:ext>
            </a:extLst>
          </p:cNvPr>
          <p:cNvSpPr/>
          <p:nvPr/>
        </p:nvSpPr>
        <p:spPr>
          <a:xfrm>
            <a:off x="3877057"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4962A43-B927-8498-8095-0A232554BF2B}"/>
              </a:ext>
            </a:extLst>
          </p:cNvPr>
          <p:cNvSpPr/>
          <p:nvPr/>
        </p:nvSpPr>
        <p:spPr>
          <a:xfrm>
            <a:off x="5496538"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C155A25-3525-901C-6EDB-9923C2098654}"/>
              </a:ext>
            </a:extLst>
          </p:cNvPr>
          <p:cNvSpPr/>
          <p:nvPr/>
        </p:nvSpPr>
        <p:spPr>
          <a:xfrm>
            <a:off x="3745380" y="2118652"/>
            <a:ext cx="1097281"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77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Copilot for Pull Requests</a:t>
            </a:r>
          </a:p>
        </p:txBody>
      </p:sp>
      <p:pic>
        <p:nvPicPr>
          <p:cNvPr id="3" name="Picture 2">
            <a:extLst>
              <a:ext uri="{FF2B5EF4-FFF2-40B4-BE49-F238E27FC236}">
                <a16:creationId xmlns:a16="http://schemas.microsoft.com/office/drawing/2014/main" id="{9EEC4923-8A33-6408-6DAB-1F26D8F071AF}"/>
              </a:ext>
            </a:extLst>
          </p:cNvPr>
          <p:cNvPicPr>
            <a:picLocks noChangeAspect="1"/>
          </p:cNvPicPr>
          <p:nvPr/>
        </p:nvPicPr>
        <p:blipFill>
          <a:blip r:embed="rId2"/>
          <a:stretch>
            <a:fillRect/>
          </a:stretch>
        </p:blipFill>
        <p:spPr>
          <a:xfrm>
            <a:off x="235132" y="1229489"/>
            <a:ext cx="4114800" cy="2684522"/>
          </a:xfrm>
          <a:prstGeom prst="rect">
            <a:avLst/>
          </a:prstGeom>
        </p:spPr>
      </p:pic>
      <p:pic>
        <p:nvPicPr>
          <p:cNvPr id="6" name="Picture 5">
            <a:extLst>
              <a:ext uri="{FF2B5EF4-FFF2-40B4-BE49-F238E27FC236}">
                <a16:creationId xmlns:a16="http://schemas.microsoft.com/office/drawing/2014/main" id="{1F99F79F-66E9-C348-2574-C972F436E97A}"/>
              </a:ext>
            </a:extLst>
          </p:cNvPr>
          <p:cNvPicPr>
            <a:picLocks noChangeAspect="1"/>
          </p:cNvPicPr>
          <p:nvPr/>
        </p:nvPicPr>
        <p:blipFill>
          <a:blip r:embed="rId3"/>
          <a:stretch>
            <a:fillRect/>
          </a:stretch>
        </p:blipFill>
        <p:spPr>
          <a:xfrm>
            <a:off x="4911633" y="793568"/>
            <a:ext cx="4056017" cy="4115506"/>
          </a:xfrm>
          <a:prstGeom prst="rect">
            <a:avLst/>
          </a:prstGeom>
        </p:spPr>
      </p:pic>
      <p:sp>
        <p:nvSpPr>
          <p:cNvPr id="8" name="Arrow: Right 7">
            <a:extLst>
              <a:ext uri="{FF2B5EF4-FFF2-40B4-BE49-F238E27FC236}">
                <a16:creationId xmlns:a16="http://schemas.microsoft.com/office/drawing/2014/main" id="{2673949D-E174-D828-F1FC-E21CA4D1993E}"/>
              </a:ext>
            </a:extLst>
          </p:cNvPr>
          <p:cNvSpPr/>
          <p:nvPr/>
        </p:nvSpPr>
        <p:spPr>
          <a:xfrm>
            <a:off x="1489166" y="1783080"/>
            <a:ext cx="38731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F5CE44C9-F58A-74E4-838D-1FB031777537}"/>
              </a:ext>
            </a:extLst>
          </p:cNvPr>
          <p:cNvSpPr/>
          <p:nvPr/>
        </p:nvSpPr>
        <p:spPr>
          <a:xfrm rot="778701">
            <a:off x="1854926" y="2847722"/>
            <a:ext cx="36445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48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2.3 Master basic Git commands and workflow</a:t>
            </a:r>
            <a:endParaRPr lang="en-US" sz="2400" dirty="0"/>
          </a:p>
        </p:txBody>
      </p:sp>
    </p:spTree>
    <p:extLst>
      <p:ext uri="{BB962C8B-B14F-4D97-AF65-F5344CB8AC3E}">
        <p14:creationId xmlns:p14="http://schemas.microsoft.com/office/powerpoint/2010/main" val="691077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Essential Git Commands</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b="1" dirty="0"/>
              <a:t>git </a:t>
            </a:r>
            <a:r>
              <a:rPr lang="en-US" b="1" dirty="0" err="1"/>
              <a:t>init</a:t>
            </a:r>
            <a:r>
              <a:rPr lang="en-US" dirty="0"/>
              <a:t>: Initialize a Git repository</a:t>
            </a:r>
          </a:p>
          <a:p>
            <a:r>
              <a:rPr lang="en-US" b="1" dirty="0"/>
              <a:t>git checkout</a:t>
            </a:r>
            <a:r>
              <a:rPr lang="en-US" dirty="0"/>
              <a:t>: Switch branches</a:t>
            </a:r>
          </a:p>
          <a:p>
            <a:r>
              <a:rPr lang="en-US" b="1" dirty="0"/>
              <a:t>git status</a:t>
            </a:r>
            <a:r>
              <a:rPr lang="en-US" dirty="0"/>
              <a:t>: Show status changes </a:t>
            </a:r>
          </a:p>
          <a:p>
            <a:r>
              <a:rPr lang="en-US" b="1" dirty="0"/>
              <a:t>git add</a:t>
            </a:r>
            <a:r>
              <a:rPr lang="en-US" dirty="0"/>
              <a:t>: Stage changes for commit</a:t>
            </a:r>
          </a:p>
          <a:p>
            <a:r>
              <a:rPr lang="en-US" b="1" dirty="0"/>
              <a:t>git commit</a:t>
            </a:r>
            <a:r>
              <a:rPr lang="en-US" dirty="0"/>
              <a:t>: Record a SHA hash for the changes</a:t>
            </a:r>
          </a:p>
          <a:p>
            <a:r>
              <a:rPr lang="en-US" b="1" dirty="0"/>
              <a:t>git remote</a:t>
            </a:r>
            <a:r>
              <a:rPr lang="en-US" dirty="0"/>
              <a:t>: Connect to remote repositories</a:t>
            </a:r>
          </a:p>
          <a:p>
            <a:r>
              <a:rPr lang="en-US" b="1" dirty="0"/>
              <a:t>git push</a:t>
            </a:r>
            <a:r>
              <a:rPr lang="en-US" dirty="0"/>
              <a:t>: Uploads changeset to remote</a:t>
            </a:r>
          </a:p>
          <a:p>
            <a:r>
              <a:rPr lang="en-US" b="1" dirty="0"/>
              <a:t>git log</a:t>
            </a:r>
            <a:r>
              <a:rPr lang="en-US" dirty="0"/>
              <a:t>: Displays commit history</a:t>
            </a:r>
          </a:p>
        </p:txBody>
      </p:sp>
    </p:spTree>
    <p:extLst>
      <p:ext uri="{BB962C8B-B14F-4D97-AF65-F5344CB8AC3E}">
        <p14:creationId xmlns:p14="http://schemas.microsoft.com/office/powerpoint/2010/main" val="151495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3: Understand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472002" y="133559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3.1 Get familiar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36ED11FD-3BD3-0DB0-EAFB-64E183FE7EBC}"/>
              </a:ext>
            </a:extLst>
          </p:cNvPr>
          <p:cNvSpPr txBox="1">
            <a:spLocks/>
          </p:cNvSpPr>
          <p:nvPr/>
        </p:nvSpPr>
        <p:spPr>
          <a:xfrm>
            <a:off x="3472002" y="225981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3.2 Unpack how GitHub Copilot works</a:t>
            </a:r>
            <a:endParaRPr lang="en-US" sz="2400" dirty="0"/>
          </a:p>
        </p:txBody>
      </p:sp>
      <p:sp>
        <p:nvSpPr>
          <p:cNvPr id="3" name="Subtitle 2">
            <a:extLst>
              <a:ext uri="{FF2B5EF4-FFF2-40B4-BE49-F238E27FC236}">
                <a16:creationId xmlns:a16="http://schemas.microsoft.com/office/drawing/2014/main" id="{D900F591-D92B-EA10-3E0F-87CA376FB57B}"/>
              </a:ext>
            </a:extLst>
          </p:cNvPr>
          <p:cNvSpPr txBox="1">
            <a:spLocks/>
          </p:cNvSpPr>
          <p:nvPr/>
        </p:nvSpPr>
        <p:spPr>
          <a:xfrm>
            <a:off x="3472002" y="3271256"/>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3.3 Highlight key features and benefits of GitHub Copilot</a:t>
            </a:r>
            <a:endParaRPr lang="en-US" sz="2400" dirty="0"/>
          </a:p>
        </p:txBody>
      </p:sp>
    </p:spTree>
    <p:extLst>
      <p:ext uri="{BB962C8B-B14F-4D97-AF65-F5344CB8AC3E}">
        <p14:creationId xmlns:p14="http://schemas.microsoft.com/office/powerpoint/2010/main" val="980107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118158" y="2110085"/>
            <a:ext cx="8907696" cy="1323439"/>
          </a:xfrm>
          <a:prstGeom prst="rect">
            <a:avLst/>
          </a:prstGeom>
          <a:noFill/>
        </p:spPr>
        <p:txBody>
          <a:bodyPr wrap="none" lIns="91440" tIns="45720" rIns="91440" bIns="45720">
            <a:spAutoFit/>
          </a:bodyPr>
          <a:lstStyle/>
          <a:p>
            <a:pPr algn="ctr"/>
            <a:r>
              <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rPr>
              <a:t>timw.info/</a:t>
            </a:r>
            <a:r>
              <a:rPr lang="en-US" sz="8000" b="1" cap="none" spc="0" dirty="0" err="1">
                <a:ln w="12700">
                  <a:solidFill>
                    <a:schemeClr val="accent5"/>
                  </a:solidFill>
                  <a:prstDash val="solid"/>
                </a:ln>
                <a:pattFill prst="ltDnDiag">
                  <a:fgClr>
                    <a:schemeClr val="accent5">
                      <a:lumMod val="60000"/>
                      <a:lumOff val="40000"/>
                    </a:schemeClr>
                  </a:fgClr>
                  <a:bgClr>
                    <a:schemeClr val="bg1"/>
                  </a:bgClr>
                </a:pattFill>
                <a:effectLst/>
              </a:rPr>
              <a:t>copilotaio</a:t>
            </a:r>
            <a:endPar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3.1 Get familiar with GitHub Copilot</a:t>
            </a:r>
            <a:endParaRPr lang="en-US" dirty="0"/>
          </a:p>
        </p:txBody>
      </p:sp>
    </p:spTree>
    <p:extLst>
      <p:ext uri="{BB962C8B-B14F-4D97-AF65-F5344CB8AC3E}">
        <p14:creationId xmlns:p14="http://schemas.microsoft.com/office/powerpoint/2010/main" val="2075695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"AI-powered pair programmer"</a:t>
            </a:r>
          </a:p>
          <a:p>
            <a:r>
              <a:rPr lang="en-GB" dirty="0"/>
              <a:t>AI-powered code assistant developed by GitHub and OpenAI</a:t>
            </a:r>
          </a:p>
          <a:p>
            <a:r>
              <a:rPr lang="en-GB" dirty="0"/>
              <a:t>Copilot suggests whole lines or blocks of code as developers type, helping them write code faster and learn new languages or libraries more quickly</a:t>
            </a:r>
          </a:p>
          <a:p>
            <a:r>
              <a:rPr lang="en-GB" dirty="0"/>
              <a:t>Powered by GPT 3.5 Turbo or GPT-4 (formerly Codex) via GitHub open-source repos</a:t>
            </a:r>
            <a:endParaRPr lang="en-US" dirty="0"/>
          </a:p>
        </p:txBody>
      </p:sp>
    </p:spTree>
    <p:extLst>
      <p:ext uri="{BB962C8B-B14F-4D97-AF65-F5344CB8AC3E}">
        <p14:creationId xmlns:p14="http://schemas.microsoft.com/office/powerpoint/2010/main" val="65427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3.2 Unpack how GitHub Copilot works</a:t>
            </a:r>
            <a:endParaRPr lang="en-US" dirty="0"/>
          </a:p>
        </p:txBody>
      </p:sp>
    </p:spTree>
    <p:extLst>
      <p:ext uri="{BB962C8B-B14F-4D97-AF65-F5344CB8AC3E}">
        <p14:creationId xmlns:p14="http://schemas.microsoft.com/office/powerpoint/2010/main" val="2135505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Under the Hood</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GB" dirty="0"/>
              <a:t>GitHub Copilot uses machine learning to suggest code as you type based on the context of your current work, including comments and code in the same workspace</a:t>
            </a:r>
          </a:p>
          <a:p>
            <a:r>
              <a:rPr lang="en-GB" dirty="0"/>
              <a:t>Copilot does not just replicate code snippets it was trained on, but generates new suggestions by understanding the intent behind the code</a:t>
            </a:r>
            <a:endParaRPr lang="en-US" dirty="0"/>
          </a:p>
        </p:txBody>
      </p:sp>
    </p:spTree>
    <p:extLst>
      <p:ext uri="{BB962C8B-B14F-4D97-AF65-F5344CB8AC3E}">
        <p14:creationId xmlns:p14="http://schemas.microsoft.com/office/powerpoint/2010/main" val="292244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6D90-50AF-C912-93EF-5AE45C5444AC}"/>
              </a:ext>
            </a:extLst>
          </p:cNvPr>
          <p:cNvSpPr>
            <a:spLocks noGrp="1"/>
          </p:cNvSpPr>
          <p:nvPr>
            <p:ph type="title"/>
          </p:nvPr>
        </p:nvSpPr>
        <p:spPr/>
        <p:txBody>
          <a:bodyPr/>
          <a:lstStyle/>
          <a:p>
            <a:r>
              <a:rPr lang="en-US" dirty="0"/>
              <a:t>GitHub Copilot Language Support</a:t>
            </a:r>
          </a:p>
        </p:txBody>
      </p:sp>
      <p:sp>
        <p:nvSpPr>
          <p:cNvPr id="3" name="Content Placeholder 2">
            <a:extLst>
              <a:ext uri="{FF2B5EF4-FFF2-40B4-BE49-F238E27FC236}">
                <a16:creationId xmlns:a16="http://schemas.microsoft.com/office/drawing/2014/main" id="{84BA35C5-9E30-DAA3-C3BF-D82B0D2A7C40}"/>
              </a:ext>
            </a:extLst>
          </p:cNvPr>
          <p:cNvSpPr>
            <a:spLocks noGrp="1"/>
          </p:cNvSpPr>
          <p:nvPr>
            <p:ph idx="1"/>
          </p:nvPr>
        </p:nvSpPr>
        <p:spPr/>
        <p:txBody>
          <a:bodyPr/>
          <a:lstStyle/>
          <a:p>
            <a:r>
              <a:rPr lang="en-US" dirty="0"/>
              <a:t>Provides suggestions for numerous languages and frameworks</a:t>
            </a:r>
          </a:p>
          <a:p>
            <a:r>
              <a:rPr lang="en-US" dirty="0"/>
              <a:t>Works especially well for:</a:t>
            </a:r>
          </a:p>
          <a:p>
            <a:pPr lvl="1"/>
            <a:r>
              <a:rPr lang="en-US" dirty="0"/>
              <a:t>Python</a:t>
            </a:r>
          </a:p>
          <a:p>
            <a:pPr lvl="1"/>
            <a:r>
              <a:rPr lang="en-US" dirty="0"/>
              <a:t>JavaScript / TypeScript</a:t>
            </a:r>
          </a:p>
          <a:p>
            <a:pPr lvl="1"/>
            <a:r>
              <a:rPr lang="en-US" dirty="0"/>
              <a:t>Ruby</a:t>
            </a:r>
          </a:p>
          <a:p>
            <a:pPr lvl="1"/>
            <a:r>
              <a:rPr lang="en-US" dirty="0"/>
              <a:t>Go</a:t>
            </a:r>
          </a:p>
          <a:p>
            <a:pPr lvl="1"/>
            <a:r>
              <a:rPr lang="en-US" dirty="0"/>
              <a:t>C++ / C#</a:t>
            </a:r>
          </a:p>
        </p:txBody>
      </p:sp>
    </p:spTree>
    <p:extLst>
      <p:ext uri="{BB962C8B-B14F-4D97-AF65-F5344CB8AC3E}">
        <p14:creationId xmlns:p14="http://schemas.microsoft.com/office/powerpoint/2010/main" val="166644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Supported IDEs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Visual Studio</a:t>
            </a:r>
          </a:p>
          <a:p>
            <a:r>
              <a:rPr lang="en-US" dirty="0"/>
              <a:t>Visual Studio Code</a:t>
            </a:r>
          </a:p>
          <a:p>
            <a:r>
              <a:rPr lang="en-US" dirty="0"/>
              <a:t>JetBrains IDEs</a:t>
            </a:r>
          </a:p>
          <a:p>
            <a:r>
              <a:rPr lang="en-US" dirty="0" err="1"/>
              <a:t>Neovim</a:t>
            </a:r>
            <a:endParaRPr lang="en-US" dirty="0"/>
          </a:p>
        </p:txBody>
      </p:sp>
    </p:spTree>
    <p:extLst>
      <p:ext uri="{BB962C8B-B14F-4D97-AF65-F5344CB8AC3E}">
        <p14:creationId xmlns:p14="http://schemas.microsoft.com/office/powerpoint/2010/main" val="358181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810853" y="0"/>
            <a:ext cx="5079518"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Segoe Pro" charset="0"/>
                <a:ea typeface="+mj-ea"/>
                <a:cs typeface="+mj-cs"/>
              </a:rPr>
              <a:t>Lesson 4: Integrate GitHub Copilot with Your IDE</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4.1 Connect GitHub Copilot to Visual Studio</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C27E7DF1-DB14-7E95-88F9-5F00CA8A2A28}"/>
              </a:ext>
            </a:extLst>
          </p:cNvPr>
          <p:cNvSpPr txBox="1">
            <a:spLocks/>
          </p:cNvSpPr>
          <p:nvPr/>
        </p:nvSpPr>
        <p:spPr>
          <a:xfrm>
            <a:off x="3280151" y="1751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4.2 Set up GitHub Copilot with Visual Studio Code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6" name="Subtitle 2">
            <a:extLst>
              <a:ext uri="{FF2B5EF4-FFF2-40B4-BE49-F238E27FC236}">
                <a16:creationId xmlns:a16="http://schemas.microsoft.com/office/drawing/2014/main" id="{79C5F278-5F91-BAEA-D7DD-03D59E745EAE}"/>
              </a:ext>
            </a:extLst>
          </p:cNvPr>
          <p:cNvSpPr txBox="1">
            <a:spLocks/>
          </p:cNvSpPr>
          <p:nvPr/>
        </p:nvSpPr>
        <p:spPr>
          <a:xfrm>
            <a:off x="3280150" y="267739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4.3 Integrate GitHub Copilot with JetBrains IDE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7" name="Subtitle 2">
            <a:extLst>
              <a:ext uri="{FF2B5EF4-FFF2-40B4-BE49-F238E27FC236}">
                <a16:creationId xmlns:a16="http://schemas.microsoft.com/office/drawing/2014/main" id="{72E19ED6-C636-5A2D-43A1-86BC9CD9A79F}"/>
              </a:ext>
            </a:extLst>
          </p:cNvPr>
          <p:cNvSpPr txBox="1">
            <a:spLocks/>
          </p:cNvSpPr>
          <p:nvPr/>
        </p:nvSpPr>
        <p:spPr>
          <a:xfrm>
            <a:off x="3280150" y="3643092"/>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4.4 Add GitHub Copilot to </a:t>
            </a:r>
            <a:r>
              <a:rPr kumimoji="0" lang="en-US" sz="2400" b="0" i="0" u="none" strike="noStrike" kern="1200" cap="none" spc="0" normalizeH="0" baseline="0" noProof="0" dirty="0" err="1">
                <a:ln>
                  <a:noFill/>
                </a:ln>
                <a:solidFill>
                  <a:srgbClr val="000000"/>
                </a:solidFill>
                <a:effectLst/>
                <a:uLnTx/>
                <a:uFillTx/>
                <a:latin typeface="Calibri"/>
                <a:ea typeface="+mn-ea"/>
                <a:cs typeface="+mn-cs"/>
              </a:rPr>
              <a:t>Neovim</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Tree>
    <p:extLst>
      <p:ext uri="{BB962C8B-B14F-4D97-AF65-F5344CB8AC3E}">
        <p14:creationId xmlns:p14="http://schemas.microsoft.com/office/powerpoint/2010/main" val="1098628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4.1 Connect GitHub Copilot to Visual Studio</a:t>
            </a:r>
            <a:endParaRPr lang="en-GB" sz="2400" dirty="0"/>
          </a:p>
          <a:p>
            <a:endParaRPr lang="en-US" sz="2400" dirty="0"/>
          </a:p>
        </p:txBody>
      </p:sp>
    </p:spTree>
    <p:extLst>
      <p:ext uri="{BB962C8B-B14F-4D97-AF65-F5344CB8AC3E}">
        <p14:creationId xmlns:p14="http://schemas.microsoft.com/office/powerpoint/2010/main" val="2501262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6992A-660A-30EC-46B6-C060A201E727}"/>
              </a:ext>
            </a:extLst>
          </p:cNvPr>
          <p:cNvSpPr>
            <a:spLocks noGrp="1"/>
          </p:cNvSpPr>
          <p:nvPr>
            <p:ph type="title"/>
          </p:nvPr>
        </p:nvSpPr>
        <p:spPr/>
        <p:txBody>
          <a:bodyPr/>
          <a:lstStyle/>
          <a:p>
            <a:r>
              <a:rPr lang="en-US" dirty="0"/>
              <a:t>The General Setup Process</a:t>
            </a:r>
          </a:p>
        </p:txBody>
      </p:sp>
      <p:sp>
        <p:nvSpPr>
          <p:cNvPr id="5" name="Content Placeholder 4">
            <a:extLst>
              <a:ext uri="{FF2B5EF4-FFF2-40B4-BE49-F238E27FC236}">
                <a16:creationId xmlns:a16="http://schemas.microsoft.com/office/drawing/2014/main" id="{BA8A72D7-E947-8723-76AE-1AD192A4C85A}"/>
              </a:ext>
            </a:extLst>
          </p:cNvPr>
          <p:cNvSpPr>
            <a:spLocks noGrp="1"/>
          </p:cNvSpPr>
          <p:nvPr>
            <p:ph idx="1"/>
          </p:nvPr>
        </p:nvSpPr>
        <p:spPr/>
        <p:txBody>
          <a:bodyPr/>
          <a:lstStyle/>
          <a:p>
            <a:r>
              <a:rPr lang="en-US" dirty="0"/>
              <a:t>Get GitHub.com account</a:t>
            </a:r>
          </a:p>
          <a:p>
            <a:r>
              <a:rPr lang="en-US" dirty="0"/>
              <a:t>Start GitHub Copilot trial</a:t>
            </a:r>
          </a:p>
          <a:p>
            <a:r>
              <a:rPr lang="en-US" dirty="0"/>
              <a:t>Install GitHub Copilot IDE extension or plugin</a:t>
            </a:r>
          </a:p>
          <a:p>
            <a:r>
              <a:rPr lang="en-US" dirty="0"/>
              <a:t>Profit!</a:t>
            </a:r>
          </a:p>
        </p:txBody>
      </p:sp>
    </p:spTree>
    <p:extLst>
      <p:ext uri="{BB962C8B-B14F-4D97-AF65-F5344CB8AC3E}">
        <p14:creationId xmlns:p14="http://schemas.microsoft.com/office/powerpoint/2010/main" val="276899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a:t>
            </a:r>
          </a:p>
        </p:txBody>
      </p:sp>
      <p:pic>
        <p:nvPicPr>
          <p:cNvPr id="6" name="Picture 5">
            <a:extLst>
              <a:ext uri="{FF2B5EF4-FFF2-40B4-BE49-F238E27FC236}">
                <a16:creationId xmlns:a16="http://schemas.microsoft.com/office/drawing/2014/main" id="{F7897D6B-AE80-D8B8-4021-32900B99C023}"/>
              </a:ext>
            </a:extLst>
          </p:cNvPr>
          <p:cNvPicPr>
            <a:picLocks noChangeAspect="1"/>
          </p:cNvPicPr>
          <p:nvPr/>
        </p:nvPicPr>
        <p:blipFill>
          <a:blip r:embed="rId2"/>
          <a:stretch>
            <a:fillRect/>
          </a:stretch>
        </p:blipFill>
        <p:spPr>
          <a:xfrm>
            <a:off x="1201602" y="814654"/>
            <a:ext cx="6740796" cy="3943492"/>
          </a:xfrm>
          <a:prstGeom prst="rect">
            <a:avLst/>
          </a:prstGeom>
        </p:spPr>
      </p:pic>
    </p:spTree>
    <p:extLst>
      <p:ext uri="{BB962C8B-B14F-4D97-AF65-F5344CB8AC3E}">
        <p14:creationId xmlns:p14="http://schemas.microsoft.com/office/powerpoint/2010/main" val="773884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Break Schedule (Central Time)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533400" y="1352550"/>
            <a:ext cx="8647814" cy="3547021"/>
          </a:xfrm>
        </p:spPr>
        <p:txBody>
          <a:bodyPr/>
          <a:lstStyle/>
          <a:p>
            <a:r>
              <a:rPr lang="en-US" sz="2800" dirty="0"/>
              <a:t>09:00 am  -  Segment 1</a:t>
            </a:r>
          </a:p>
          <a:p>
            <a:r>
              <a:rPr lang="en-US" sz="2800" dirty="0"/>
              <a:t>10:00 am  -  10-minute break - Segment 2</a:t>
            </a:r>
          </a:p>
          <a:p>
            <a:r>
              <a:rPr lang="en-US" sz="2800" dirty="0"/>
              <a:t>11:00 am   -  10-minute break - Segment 3</a:t>
            </a:r>
          </a:p>
          <a:p>
            <a:r>
              <a:rPr lang="en-US" sz="2800" dirty="0"/>
              <a:t>12:00 pm   - 10-minute break - Segment 4</a:t>
            </a:r>
          </a:p>
          <a:p>
            <a:r>
              <a:rPr lang="en-US" sz="2800" dirty="0"/>
              <a:t>01:00 pm  -  Finish</a:t>
            </a:r>
          </a:p>
        </p:txBody>
      </p:sp>
    </p:spTree>
    <p:extLst>
      <p:ext uri="{BB962C8B-B14F-4D97-AF65-F5344CB8AC3E}">
        <p14:creationId xmlns:p14="http://schemas.microsoft.com/office/powerpoint/2010/main" val="4098099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4.2 Set up GitHub Copilot in Visual Studio Code</a:t>
            </a:r>
            <a:endParaRPr lang="en-GB" sz="2400" dirty="0"/>
          </a:p>
          <a:p>
            <a:endParaRPr lang="en-US" sz="2400" dirty="0"/>
          </a:p>
        </p:txBody>
      </p:sp>
    </p:spTree>
    <p:extLst>
      <p:ext uri="{BB962C8B-B14F-4D97-AF65-F5344CB8AC3E}">
        <p14:creationId xmlns:p14="http://schemas.microsoft.com/office/powerpoint/2010/main" val="1592527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 Code</a:t>
            </a:r>
          </a:p>
        </p:txBody>
      </p:sp>
      <p:pic>
        <p:nvPicPr>
          <p:cNvPr id="3" name="Picture 2">
            <a:extLst>
              <a:ext uri="{FF2B5EF4-FFF2-40B4-BE49-F238E27FC236}">
                <a16:creationId xmlns:a16="http://schemas.microsoft.com/office/drawing/2014/main" id="{1212A537-AD4A-F2EF-510E-5C412EBB5D6F}"/>
              </a:ext>
            </a:extLst>
          </p:cNvPr>
          <p:cNvPicPr>
            <a:picLocks noChangeAspect="1"/>
          </p:cNvPicPr>
          <p:nvPr/>
        </p:nvPicPr>
        <p:blipFill>
          <a:blip r:embed="rId2"/>
          <a:stretch>
            <a:fillRect/>
          </a:stretch>
        </p:blipFill>
        <p:spPr>
          <a:xfrm>
            <a:off x="1342351" y="765813"/>
            <a:ext cx="6459298" cy="4142556"/>
          </a:xfrm>
          <a:prstGeom prst="rect">
            <a:avLst/>
          </a:prstGeom>
        </p:spPr>
      </p:pic>
    </p:spTree>
    <p:extLst>
      <p:ext uri="{BB962C8B-B14F-4D97-AF65-F5344CB8AC3E}">
        <p14:creationId xmlns:p14="http://schemas.microsoft.com/office/powerpoint/2010/main" val="1935701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4.3 Integrate GitHub Copilot into JetBrains IDE</a:t>
            </a:r>
            <a:endParaRPr lang="en-GB" sz="2400" dirty="0"/>
          </a:p>
          <a:p>
            <a:endParaRPr lang="en-US" sz="2400" dirty="0"/>
          </a:p>
        </p:txBody>
      </p:sp>
    </p:spTree>
    <p:extLst>
      <p:ext uri="{BB962C8B-B14F-4D97-AF65-F5344CB8AC3E}">
        <p14:creationId xmlns:p14="http://schemas.microsoft.com/office/powerpoint/2010/main" val="1099684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73506-983F-40C0-EBDA-4679C16F243C}"/>
              </a:ext>
            </a:extLst>
          </p:cNvPr>
          <p:cNvSpPr>
            <a:spLocks noGrp="1"/>
          </p:cNvSpPr>
          <p:nvPr>
            <p:ph type="title"/>
          </p:nvPr>
        </p:nvSpPr>
        <p:spPr/>
        <p:txBody>
          <a:bodyPr/>
          <a:lstStyle/>
          <a:p>
            <a:r>
              <a:rPr lang="en-US" dirty="0"/>
              <a:t>Supported JetBrains IDEs</a:t>
            </a:r>
          </a:p>
        </p:txBody>
      </p:sp>
      <p:sp>
        <p:nvSpPr>
          <p:cNvPr id="5" name="Content Placeholder 4">
            <a:extLst>
              <a:ext uri="{FF2B5EF4-FFF2-40B4-BE49-F238E27FC236}">
                <a16:creationId xmlns:a16="http://schemas.microsoft.com/office/drawing/2014/main" id="{B5E9997E-FE75-C296-12BB-4CB0CA52B32E}"/>
              </a:ext>
            </a:extLst>
          </p:cNvPr>
          <p:cNvSpPr>
            <a:spLocks noGrp="1"/>
          </p:cNvSpPr>
          <p:nvPr>
            <p:ph idx="1"/>
          </p:nvPr>
        </p:nvSpPr>
        <p:spPr>
          <a:xfrm>
            <a:off x="581297" y="769051"/>
            <a:ext cx="3905795" cy="3842138"/>
          </a:xfrm>
        </p:spPr>
        <p:txBody>
          <a:bodyPr/>
          <a:lstStyle/>
          <a:p>
            <a:r>
              <a:rPr lang="en-US" sz="2000" dirty="0"/>
              <a:t>IntelliJ IDEA (Ultimate, Community, Educational)</a:t>
            </a:r>
          </a:p>
          <a:p>
            <a:r>
              <a:rPr lang="en-US" sz="2000" dirty="0"/>
              <a:t>Android Studio</a:t>
            </a:r>
          </a:p>
          <a:p>
            <a:r>
              <a:rPr lang="en-US" sz="2000" dirty="0" err="1"/>
              <a:t>AppCode</a:t>
            </a:r>
            <a:endParaRPr lang="en-US" sz="2000" dirty="0"/>
          </a:p>
          <a:p>
            <a:r>
              <a:rPr lang="en-US" sz="2000" dirty="0" err="1"/>
              <a:t>CLion</a:t>
            </a:r>
            <a:endParaRPr lang="en-US" sz="2000" dirty="0"/>
          </a:p>
          <a:p>
            <a:r>
              <a:rPr lang="en-US" sz="2000" dirty="0"/>
              <a:t>Code With Me Guest</a:t>
            </a:r>
          </a:p>
          <a:p>
            <a:r>
              <a:rPr lang="en-US" sz="2000" dirty="0" err="1"/>
              <a:t>DataGrip</a:t>
            </a:r>
            <a:endParaRPr lang="en-US" sz="2000" dirty="0"/>
          </a:p>
          <a:p>
            <a:r>
              <a:rPr lang="en-US" sz="2000" dirty="0" err="1"/>
              <a:t>DataSpell</a:t>
            </a:r>
            <a:endParaRPr lang="en-US" sz="2000" dirty="0"/>
          </a:p>
          <a:p>
            <a:r>
              <a:rPr lang="en-US" sz="2000" dirty="0" err="1"/>
              <a:t>GoLand</a:t>
            </a:r>
            <a:endParaRPr lang="en-US" sz="2000" dirty="0"/>
          </a:p>
        </p:txBody>
      </p:sp>
      <p:sp>
        <p:nvSpPr>
          <p:cNvPr id="6" name="Content Placeholder 4">
            <a:extLst>
              <a:ext uri="{FF2B5EF4-FFF2-40B4-BE49-F238E27FC236}">
                <a16:creationId xmlns:a16="http://schemas.microsoft.com/office/drawing/2014/main" id="{F660A0DA-B19F-B72A-C38B-B10A07A7118F}"/>
              </a:ext>
            </a:extLst>
          </p:cNvPr>
          <p:cNvSpPr txBox="1">
            <a:spLocks/>
          </p:cNvSpPr>
          <p:nvPr/>
        </p:nvSpPr>
        <p:spPr>
          <a:xfrm>
            <a:off x="5418933" y="769051"/>
            <a:ext cx="3071924" cy="354702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JetBrains Client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MPS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PhpStorm</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PyCharm (Professional, Community, Educational)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Rider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RubyMine</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WebStorm</a:t>
            </a:r>
          </a:p>
        </p:txBody>
      </p:sp>
    </p:spTree>
    <p:extLst>
      <p:ext uri="{BB962C8B-B14F-4D97-AF65-F5344CB8AC3E}">
        <p14:creationId xmlns:p14="http://schemas.microsoft.com/office/powerpoint/2010/main" val="37663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JetBrains IntelliJ IDEA</a:t>
            </a:r>
          </a:p>
        </p:txBody>
      </p:sp>
      <p:pic>
        <p:nvPicPr>
          <p:cNvPr id="3" name="Picture 2">
            <a:extLst>
              <a:ext uri="{FF2B5EF4-FFF2-40B4-BE49-F238E27FC236}">
                <a16:creationId xmlns:a16="http://schemas.microsoft.com/office/drawing/2014/main" id="{F64E8906-A039-EBF3-E9DB-4F1E6CFE444D}"/>
              </a:ext>
            </a:extLst>
          </p:cNvPr>
          <p:cNvPicPr>
            <a:picLocks noChangeAspect="1"/>
          </p:cNvPicPr>
          <p:nvPr/>
        </p:nvPicPr>
        <p:blipFill>
          <a:blip r:embed="rId2"/>
          <a:stretch>
            <a:fillRect/>
          </a:stretch>
        </p:blipFill>
        <p:spPr>
          <a:xfrm>
            <a:off x="1251329" y="831934"/>
            <a:ext cx="6641342" cy="4024183"/>
          </a:xfrm>
          <a:prstGeom prst="rect">
            <a:avLst/>
          </a:prstGeom>
        </p:spPr>
      </p:pic>
    </p:spTree>
    <p:extLst>
      <p:ext uri="{BB962C8B-B14F-4D97-AF65-F5344CB8AC3E}">
        <p14:creationId xmlns:p14="http://schemas.microsoft.com/office/powerpoint/2010/main" val="350494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5: Apply GitHub Copilot in Coding</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5.1 Generate functions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29C06199-7BAC-F407-6C78-A8E71AFBEFCD}"/>
              </a:ext>
            </a:extLst>
          </p:cNvPr>
          <p:cNvSpPr txBox="1">
            <a:spLocks/>
          </p:cNvSpPr>
          <p:nvPr/>
        </p:nvSpPr>
        <p:spPr>
          <a:xfrm>
            <a:off x="3280151" y="190287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5.2 Use GitHub Copilot to generate classes</a:t>
            </a:r>
            <a:endParaRPr lang="en-US" sz="2400" dirty="0"/>
          </a:p>
        </p:txBody>
      </p:sp>
    </p:spTree>
    <p:extLst>
      <p:ext uri="{BB962C8B-B14F-4D97-AF65-F5344CB8AC3E}">
        <p14:creationId xmlns:p14="http://schemas.microsoft.com/office/powerpoint/2010/main" val="1820395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5.1 Generate functions with GitHub Copilot</a:t>
            </a:r>
            <a:endParaRPr lang="en-US" sz="2400" dirty="0"/>
          </a:p>
        </p:txBody>
      </p:sp>
    </p:spTree>
    <p:extLst>
      <p:ext uri="{BB962C8B-B14F-4D97-AF65-F5344CB8AC3E}">
        <p14:creationId xmlns:p14="http://schemas.microsoft.com/office/powerpoint/2010/main" val="1193255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Function?</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function</a:t>
            </a:r>
            <a:r>
              <a:rPr lang="en-GB" dirty="0"/>
              <a:t> in programming is a reusable piece of code that performs a specific task or operation, often taking inputs and returning an output</a:t>
            </a:r>
            <a:endParaRPr lang="en-US" dirty="0"/>
          </a:p>
        </p:txBody>
      </p:sp>
    </p:spTree>
    <p:extLst>
      <p:ext uri="{BB962C8B-B14F-4D97-AF65-F5344CB8AC3E}">
        <p14:creationId xmlns:p14="http://schemas.microsoft.com/office/powerpoint/2010/main" val="1759806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Function with Copilot</a:t>
            </a:r>
          </a:p>
        </p:txBody>
      </p:sp>
      <p:pic>
        <p:nvPicPr>
          <p:cNvPr id="6" name="Picture 5">
            <a:extLst>
              <a:ext uri="{FF2B5EF4-FFF2-40B4-BE49-F238E27FC236}">
                <a16:creationId xmlns:a16="http://schemas.microsoft.com/office/drawing/2014/main" id="{206AA493-FDC3-82E6-9A52-C329A39289C3}"/>
              </a:ext>
            </a:extLst>
          </p:cNvPr>
          <p:cNvPicPr>
            <a:picLocks noChangeAspect="1"/>
          </p:cNvPicPr>
          <p:nvPr/>
        </p:nvPicPr>
        <p:blipFill>
          <a:blip r:embed="rId2"/>
          <a:stretch>
            <a:fillRect/>
          </a:stretch>
        </p:blipFill>
        <p:spPr>
          <a:xfrm>
            <a:off x="1178245" y="933766"/>
            <a:ext cx="6787510" cy="3275967"/>
          </a:xfrm>
          <a:prstGeom prst="rect">
            <a:avLst/>
          </a:prstGeom>
        </p:spPr>
      </p:pic>
      <p:sp>
        <p:nvSpPr>
          <p:cNvPr id="7" name="Speech Bubble: Rectangle 6">
            <a:extLst>
              <a:ext uri="{FF2B5EF4-FFF2-40B4-BE49-F238E27FC236}">
                <a16:creationId xmlns:a16="http://schemas.microsoft.com/office/drawing/2014/main" id="{A8ADDC54-395F-F885-0DAE-E2D80834E959}"/>
              </a:ext>
            </a:extLst>
          </p:cNvPr>
          <p:cNvSpPr/>
          <p:nvPr/>
        </p:nvSpPr>
        <p:spPr>
          <a:xfrm>
            <a:off x="155742" y="2184763"/>
            <a:ext cx="2158422" cy="787037"/>
          </a:xfrm>
          <a:prstGeom prst="wedgeRectCallout">
            <a:avLst>
              <a:gd name="adj1" fmla="val 121105"/>
              <a:gd name="adj2" fmla="val -1322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Start typing and pause (prompt)</a:t>
            </a:r>
          </a:p>
        </p:txBody>
      </p:sp>
      <p:sp>
        <p:nvSpPr>
          <p:cNvPr id="11" name="Rectangle 10">
            <a:extLst>
              <a:ext uri="{FF2B5EF4-FFF2-40B4-BE49-F238E27FC236}">
                <a16:creationId xmlns:a16="http://schemas.microsoft.com/office/drawing/2014/main" id="{38D8650C-3369-97D8-A101-5E1406E10F2F}"/>
              </a:ext>
            </a:extLst>
          </p:cNvPr>
          <p:cNvSpPr/>
          <p:nvPr/>
        </p:nvSpPr>
        <p:spPr>
          <a:xfrm>
            <a:off x="6302828" y="2184763"/>
            <a:ext cx="2383971" cy="7870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Reject suggestion: </a:t>
            </a:r>
            <a:r>
              <a:rPr lang="en-US" b="1" dirty="0">
                <a:solidFill>
                  <a:srgbClr val="FFFF00"/>
                </a:solidFill>
              </a:rPr>
              <a:t>ESC</a:t>
            </a:r>
          </a:p>
        </p:txBody>
      </p:sp>
      <p:sp>
        <p:nvSpPr>
          <p:cNvPr id="12" name="Rectangle 11">
            <a:extLst>
              <a:ext uri="{FF2B5EF4-FFF2-40B4-BE49-F238E27FC236}">
                <a16:creationId xmlns:a16="http://schemas.microsoft.com/office/drawing/2014/main" id="{E03D7C5A-C09E-D957-3D7B-BFB8AF4DDAE1}"/>
              </a:ext>
            </a:extLst>
          </p:cNvPr>
          <p:cNvSpPr/>
          <p:nvPr/>
        </p:nvSpPr>
        <p:spPr>
          <a:xfrm>
            <a:off x="4373881" y="1169126"/>
            <a:ext cx="1706880" cy="195943"/>
          </a:xfrm>
          <a:prstGeom prst="rect">
            <a:avLst/>
          </a:prstGeom>
          <a:noFill/>
          <a:ln w="762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id="{6650223A-04EA-84BA-7632-48CC7F02EA1B}"/>
              </a:ext>
            </a:extLst>
          </p:cNvPr>
          <p:cNvSpPr/>
          <p:nvPr/>
        </p:nvSpPr>
        <p:spPr>
          <a:xfrm>
            <a:off x="2582227" y="2184763"/>
            <a:ext cx="3452538" cy="787037"/>
          </a:xfrm>
          <a:prstGeom prst="wedgeRectCallout">
            <a:avLst>
              <a:gd name="adj1" fmla="val 2530"/>
              <a:gd name="adj2" fmla="val -1579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Next suggestion: </a:t>
            </a:r>
            <a:r>
              <a:rPr lang="en-US" b="1" dirty="0">
                <a:solidFill>
                  <a:srgbClr val="FFFF00"/>
                </a:solidFill>
              </a:rPr>
              <a:t>ALT+]</a:t>
            </a:r>
            <a:br>
              <a:rPr lang="en-US" dirty="0"/>
            </a:br>
            <a:r>
              <a:rPr lang="en-US" dirty="0"/>
              <a:t>Previous suggestion: </a:t>
            </a:r>
            <a:r>
              <a:rPr lang="en-US" b="1" dirty="0">
                <a:solidFill>
                  <a:srgbClr val="FFFF00"/>
                </a:solidFill>
              </a:rPr>
              <a:t>ALT+[</a:t>
            </a:r>
            <a:r>
              <a:rPr lang="en-US" dirty="0"/>
              <a:t> </a:t>
            </a:r>
          </a:p>
        </p:txBody>
      </p:sp>
    </p:spTree>
    <p:extLst>
      <p:ext uri="{BB962C8B-B14F-4D97-AF65-F5344CB8AC3E}">
        <p14:creationId xmlns:p14="http://schemas.microsoft.com/office/powerpoint/2010/main" val="1403526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5.2 Use GitHub Copilot to generate classes</a:t>
            </a:r>
            <a:endParaRPr lang="en-US" sz="2400" dirty="0"/>
          </a:p>
        </p:txBody>
      </p:sp>
    </p:spTree>
    <p:extLst>
      <p:ext uri="{BB962C8B-B14F-4D97-AF65-F5344CB8AC3E}">
        <p14:creationId xmlns:p14="http://schemas.microsoft.com/office/powerpoint/2010/main" val="3151238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 Think of learned pattern recognition in </a:t>
            </a:r>
            <a:r>
              <a:rPr lang="en-GB"/>
              <a:t>humans over time.</a:t>
            </a:r>
            <a:endParaRPr lang="en-US" dirty="0"/>
          </a:p>
        </p:txBody>
      </p:sp>
    </p:spTree>
    <p:extLst>
      <p:ext uri="{BB962C8B-B14F-4D97-AF65-F5344CB8AC3E}">
        <p14:creationId xmlns:p14="http://schemas.microsoft.com/office/powerpoint/2010/main" val="174632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Class?</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class</a:t>
            </a:r>
            <a:r>
              <a:rPr lang="en-GB" dirty="0"/>
              <a:t> in programming is a blueprint or template for creating objects, encapsulating related data and </a:t>
            </a:r>
            <a:r>
              <a:rPr lang="en-GB" dirty="0" err="1"/>
              <a:t>behavior</a:t>
            </a:r>
            <a:r>
              <a:rPr lang="en-GB" dirty="0"/>
              <a:t>, and defining methods and variables that constitute an object's properties and actions</a:t>
            </a:r>
            <a:endParaRPr lang="en-US" dirty="0"/>
          </a:p>
        </p:txBody>
      </p:sp>
    </p:spTree>
    <p:extLst>
      <p:ext uri="{BB962C8B-B14F-4D97-AF65-F5344CB8AC3E}">
        <p14:creationId xmlns:p14="http://schemas.microsoft.com/office/powerpoint/2010/main" val="3400691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Class with Copilot</a:t>
            </a:r>
          </a:p>
        </p:txBody>
      </p:sp>
      <p:pic>
        <p:nvPicPr>
          <p:cNvPr id="3" name="Picture 2">
            <a:extLst>
              <a:ext uri="{FF2B5EF4-FFF2-40B4-BE49-F238E27FC236}">
                <a16:creationId xmlns:a16="http://schemas.microsoft.com/office/drawing/2014/main" id="{D85935DE-1416-E5D1-7754-612A1A082276}"/>
              </a:ext>
            </a:extLst>
          </p:cNvPr>
          <p:cNvPicPr>
            <a:picLocks noChangeAspect="1"/>
          </p:cNvPicPr>
          <p:nvPr/>
        </p:nvPicPr>
        <p:blipFill>
          <a:blip r:embed="rId2"/>
          <a:stretch>
            <a:fillRect/>
          </a:stretch>
        </p:blipFill>
        <p:spPr>
          <a:xfrm>
            <a:off x="187438" y="676686"/>
            <a:ext cx="3842454" cy="1561207"/>
          </a:xfrm>
          <a:prstGeom prst="rect">
            <a:avLst/>
          </a:prstGeom>
        </p:spPr>
      </p:pic>
      <p:pic>
        <p:nvPicPr>
          <p:cNvPr id="8" name="Picture 7">
            <a:extLst>
              <a:ext uri="{FF2B5EF4-FFF2-40B4-BE49-F238E27FC236}">
                <a16:creationId xmlns:a16="http://schemas.microsoft.com/office/drawing/2014/main" id="{E11B2634-804B-1680-1B5F-9CF70F8E4F98}"/>
              </a:ext>
            </a:extLst>
          </p:cNvPr>
          <p:cNvPicPr>
            <a:picLocks noChangeAspect="1"/>
          </p:cNvPicPr>
          <p:nvPr/>
        </p:nvPicPr>
        <p:blipFill>
          <a:blip r:embed="rId3"/>
          <a:stretch>
            <a:fillRect/>
          </a:stretch>
        </p:blipFill>
        <p:spPr>
          <a:xfrm>
            <a:off x="3801292" y="2417526"/>
            <a:ext cx="5195754" cy="2624580"/>
          </a:xfrm>
          <a:prstGeom prst="rect">
            <a:avLst/>
          </a:prstGeom>
        </p:spPr>
      </p:pic>
    </p:spTree>
    <p:extLst>
      <p:ext uri="{BB962C8B-B14F-4D97-AF65-F5344CB8AC3E}">
        <p14:creationId xmlns:p14="http://schemas.microsoft.com/office/powerpoint/2010/main" val="4172195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3DBD9-70E6-6E2B-0A18-E355941F5C18}"/>
              </a:ext>
            </a:extLst>
          </p:cNvPr>
          <p:cNvSpPr>
            <a:spLocks noGrp="1"/>
          </p:cNvSpPr>
          <p:nvPr>
            <p:ph type="title"/>
          </p:nvPr>
        </p:nvSpPr>
        <p:spPr/>
        <p:txBody>
          <a:bodyPr lIns="91440" tIns="45720" rIns="91440" bIns="45720" anchor="t">
            <a:noAutofit/>
          </a:bodyPr>
          <a:lstStyle/>
          <a:p>
            <a:r>
              <a:rPr lang="en-US" dirty="0">
                <a:latin typeface="Segoe Pro"/>
              </a:rPr>
              <a:t>Tips and Tricks</a:t>
            </a:r>
          </a:p>
        </p:txBody>
      </p:sp>
      <p:sp>
        <p:nvSpPr>
          <p:cNvPr id="5" name="Content Placeholder 4">
            <a:extLst>
              <a:ext uri="{FF2B5EF4-FFF2-40B4-BE49-F238E27FC236}">
                <a16:creationId xmlns:a16="http://schemas.microsoft.com/office/drawing/2014/main" id="{E20E20BD-46FE-FDB4-6FCD-93E40D76CBC4}"/>
              </a:ext>
            </a:extLst>
          </p:cNvPr>
          <p:cNvSpPr>
            <a:spLocks noGrp="1"/>
          </p:cNvSpPr>
          <p:nvPr>
            <p:ph idx="1"/>
          </p:nvPr>
        </p:nvSpPr>
        <p:spPr/>
        <p:txBody>
          <a:bodyPr/>
          <a:lstStyle/>
          <a:p>
            <a:r>
              <a:rPr lang="en-US" dirty="0"/>
              <a:t>Know what your code should look like</a:t>
            </a:r>
          </a:p>
          <a:p>
            <a:pPr lvl="1"/>
            <a:r>
              <a:rPr lang="en-US" dirty="0"/>
              <a:t>Helps you choose the best suggestion</a:t>
            </a:r>
          </a:p>
          <a:p>
            <a:r>
              <a:rPr lang="en-US" dirty="0"/>
              <a:t>Write meaningful function, class, and token names</a:t>
            </a:r>
          </a:p>
          <a:p>
            <a:pPr lvl="1"/>
            <a:r>
              <a:rPr lang="en-US" dirty="0"/>
              <a:t>More context matters to the AI</a:t>
            </a:r>
          </a:p>
          <a:p>
            <a:pPr lvl="1"/>
            <a:r>
              <a:rPr lang="en-US" dirty="0"/>
              <a:t>Remember the GIGO rule</a:t>
            </a:r>
          </a:p>
          <a:p>
            <a:r>
              <a:rPr lang="en-US" dirty="0"/>
              <a:t>Never blindly copy code snippets</a:t>
            </a:r>
          </a:p>
          <a:p>
            <a:r>
              <a:rPr lang="en-US" dirty="0"/>
              <a:t>Give GitHub Copilot an example</a:t>
            </a:r>
          </a:p>
          <a:p>
            <a:endParaRPr lang="en-US" dirty="0"/>
          </a:p>
          <a:p>
            <a:endParaRPr lang="en-US" dirty="0"/>
          </a:p>
        </p:txBody>
      </p:sp>
    </p:spTree>
    <p:extLst>
      <p:ext uri="{BB962C8B-B14F-4D97-AF65-F5344CB8AC3E}">
        <p14:creationId xmlns:p14="http://schemas.microsoft.com/office/powerpoint/2010/main" val="183783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a:xfrm>
            <a:off x="862086" y="719674"/>
            <a:ext cx="7539420" cy="3547021"/>
          </a:xfrm>
        </p:spPr>
        <p:txBody>
          <a:bodyPr vert="horz" lIns="91440" tIns="45720" rIns="91440" bIns="45720" rtlCol="0" anchor="t">
            <a:noAutofit/>
          </a:bodyPr>
          <a:lstStyle/>
          <a:p>
            <a:r>
              <a:rPr lang="en-US" dirty="0"/>
              <a:t>Make a function</a:t>
            </a:r>
          </a:p>
          <a:p>
            <a:r>
              <a:rPr lang="en-US" dirty="0"/>
              <a:t>Debug using ChatGPT</a:t>
            </a:r>
          </a:p>
          <a:p>
            <a:pPr lvl="1"/>
            <a:r>
              <a:rPr lang="en-US" dirty="0"/>
              <a:t>Custom instructions</a:t>
            </a:r>
          </a:p>
          <a:p>
            <a:pPr lvl="1"/>
            <a:r>
              <a:rPr lang="en-US" dirty="0"/>
              <a:t>Sensitivity issue</a:t>
            </a:r>
          </a:p>
          <a:p>
            <a:endParaRPr lang="en-US" dirty="0"/>
          </a:p>
        </p:txBody>
      </p:sp>
    </p:spTree>
    <p:extLst>
      <p:ext uri="{BB962C8B-B14F-4D97-AF65-F5344CB8AC3E}">
        <p14:creationId xmlns:p14="http://schemas.microsoft.com/office/powerpoint/2010/main" val="122260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963691" y="105445"/>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000" b="1" dirty="0">
                <a:solidFill>
                  <a:schemeClr val="bg1"/>
                </a:solidFill>
              </a:rPr>
              <a:t>Lesson 6: Enhance Coding with GitHub Copilot's Comment-Based Generation</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6.1 Understand prompt engineering basics</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71" y="212466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6.2 Explore comment-based code generation</a:t>
            </a:r>
            <a:endParaRPr lang="en-US" sz="2400" dirty="0"/>
          </a:p>
        </p:txBody>
      </p:sp>
      <p:sp>
        <p:nvSpPr>
          <p:cNvPr id="3" name="Subtitle 2">
            <a:extLst>
              <a:ext uri="{FF2B5EF4-FFF2-40B4-BE49-F238E27FC236}">
                <a16:creationId xmlns:a16="http://schemas.microsoft.com/office/drawing/2014/main" id="{F42BAE52-2626-2E76-2D31-8D1F40A6F6EC}"/>
              </a:ext>
            </a:extLst>
          </p:cNvPr>
          <p:cNvSpPr txBox="1">
            <a:spLocks/>
          </p:cNvSpPr>
          <p:nvPr/>
        </p:nvSpPr>
        <p:spPr>
          <a:xfrm>
            <a:off x="3298369" y="292162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6.3 Build applications with comment-based code generation</a:t>
            </a:r>
            <a:endParaRPr lang="en-US" sz="2400" dirty="0"/>
          </a:p>
        </p:txBody>
      </p:sp>
    </p:spTree>
    <p:extLst>
      <p:ext uri="{BB962C8B-B14F-4D97-AF65-F5344CB8AC3E}">
        <p14:creationId xmlns:p14="http://schemas.microsoft.com/office/powerpoint/2010/main" val="2670079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6.1 Understand prompt engineering basics</a:t>
            </a:r>
            <a:endParaRPr lang="en-US" sz="2400" dirty="0"/>
          </a:p>
        </p:txBody>
      </p:sp>
    </p:spTree>
    <p:extLst>
      <p:ext uri="{BB962C8B-B14F-4D97-AF65-F5344CB8AC3E}">
        <p14:creationId xmlns:p14="http://schemas.microsoft.com/office/powerpoint/2010/main" val="1056611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D703D-998C-E150-28B1-6CD6348F4CEB}"/>
              </a:ext>
            </a:extLst>
          </p:cNvPr>
          <p:cNvSpPr>
            <a:spLocks noGrp="1"/>
          </p:cNvSpPr>
          <p:nvPr>
            <p:ph type="title"/>
          </p:nvPr>
        </p:nvSpPr>
        <p:spPr/>
        <p:txBody>
          <a:bodyPr/>
          <a:lstStyle/>
          <a:p>
            <a:r>
              <a:rPr lang="en-US" dirty="0"/>
              <a:t>Prompt Engineering</a:t>
            </a:r>
          </a:p>
        </p:txBody>
      </p:sp>
      <p:sp>
        <p:nvSpPr>
          <p:cNvPr id="5" name="Content Placeholder 4">
            <a:extLst>
              <a:ext uri="{FF2B5EF4-FFF2-40B4-BE49-F238E27FC236}">
                <a16:creationId xmlns:a16="http://schemas.microsoft.com/office/drawing/2014/main" id="{088C00E8-9F8D-9C79-5F76-7AF9F3C80E11}"/>
              </a:ext>
            </a:extLst>
          </p:cNvPr>
          <p:cNvSpPr>
            <a:spLocks noGrp="1"/>
          </p:cNvSpPr>
          <p:nvPr>
            <p:ph idx="1"/>
          </p:nvPr>
        </p:nvSpPr>
        <p:spPr/>
        <p:txBody>
          <a:bodyPr/>
          <a:lstStyle/>
          <a:p>
            <a:r>
              <a:rPr lang="en-GB" b="1" i="1" dirty="0"/>
              <a:t>Prompt engineering </a:t>
            </a:r>
            <a:r>
              <a:rPr lang="en-GB" dirty="0"/>
              <a:t>is the practice of designing and refining inputs (prompts) for language models in order to elicit desired outputs, effectively guiding the model's response to achieve specific results or </a:t>
            </a:r>
            <a:r>
              <a:rPr lang="en-GB" dirty="0" err="1"/>
              <a:t>behaviors</a:t>
            </a:r>
            <a:endParaRPr lang="en-US" dirty="0"/>
          </a:p>
        </p:txBody>
      </p:sp>
    </p:spTree>
    <p:extLst>
      <p:ext uri="{BB962C8B-B14F-4D97-AF65-F5344CB8AC3E}">
        <p14:creationId xmlns:p14="http://schemas.microsoft.com/office/powerpoint/2010/main" val="68971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5CDA-F99C-8B88-053B-8E534DFAA960}"/>
              </a:ext>
            </a:extLst>
          </p:cNvPr>
          <p:cNvSpPr>
            <a:spLocks noGrp="1"/>
          </p:cNvSpPr>
          <p:nvPr>
            <p:ph type="title"/>
          </p:nvPr>
        </p:nvSpPr>
        <p:spPr/>
        <p:txBody>
          <a:bodyPr/>
          <a:lstStyle/>
          <a:p>
            <a:r>
              <a:rPr lang="en-US" dirty="0"/>
              <a:t>Prompt Engineering Tips</a:t>
            </a:r>
          </a:p>
        </p:txBody>
      </p:sp>
      <p:sp>
        <p:nvSpPr>
          <p:cNvPr id="3" name="Content Placeholder 2">
            <a:extLst>
              <a:ext uri="{FF2B5EF4-FFF2-40B4-BE49-F238E27FC236}">
                <a16:creationId xmlns:a16="http://schemas.microsoft.com/office/drawing/2014/main" id="{46673C63-FC31-90FF-2DAA-9CEC342C0256}"/>
              </a:ext>
            </a:extLst>
          </p:cNvPr>
          <p:cNvSpPr>
            <a:spLocks noGrp="1"/>
          </p:cNvSpPr>
          <p:nvPr>
            <p:ph idx="1"/>
          </p:nvPr>
        </p:nvSpPr>
        <p:spPr/>
        <p:txBody>
          <a:bodyPr/>
          <a:lstStyle/>
          <a:p>
            <a:r>
              <a:rPr lang="en-US" dirty="0"/>
              <a:t>Start with high-level context followed by more detailed instructions</a:t>
            </a:r>
          </a:p>
          <a:p>
            <a:pPr lvl="1"/>
            <a:r>
              <a:rPr lang="en-US" dirty="0"/>
              <a:t>Provide examples</a:t>
            </a:r>
          </a:p>
          <a:p>
            <a:r>
              <a:rPr lang="en-US" dirty="0"/>
              <a:t>Open relevant files in separate editor tabs</a:t>
            </a:r>
          </a:p>
          <a:p>
            <a:pPr lvl="1"/>
            <a:r>
              <a:rPr lang="en-US" dirty="0"/>
              <a:t>Copilot's scope of context is the code editor</a:t>
            </a:r>
          </a:p>
          <a:p>
            <a:r>
              <a:rPr lang="en-US" dirty="0"/>
              <a:t>Give the AI an identity (role-play teacher and student)</a:t>
            </a:r>
          </a:p>
          <a:p>
            <a:r>
              <a:rPr lang="en-US" dirty="0"/>
              <a:t>Iterate your prompts</a:t>
            </a:r>
          </a:p>
        </p:txBody>
      </p:sp>
    </p:spTree>
    <p:extLst>
      <p:ext uri="{BB962C8B-B14F-4D97-AF65-F5344CB8AC3E}">
        <p14:creationId xmlns:p14="http://schemas.microsoft.com/office/powerpoint/2010/main" val="184529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 </a:t>
            </a:r>
          </a:p>
        </p:txBody>
      </p:sp>
      <p:sp>
        <p:nvSpPr>
          <p:cNvPr id="5" name="Title 1">
            <a:extLst>
              <a:ext uri="{FF2B5EF4-FFF2-40B4-BE49-F238E27FC236}">
                <a16:creationId xmlns:a16="http://schemas.microsoft.com/office/drawing/2014/main" id="{8355E8DB-9E6F-5437-4C3A-E73314FFF160}"/>
              </a:ext>
            </a:extLst>
          </p:cNvPr>
          <p:cNvSpPr txBox="1">
            <a:spLocks/>
          </p:cNvSpPr>
          <p:nvPr/>
        </p:nvSpPr>
        <p:spPr>
          <a:xfrm>
            <a:off x="1138620" y="-57149"/>
            <a:ext cx="7548179"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t>Auto GPT</a:t>
            </a:r>
          </a:p>
        </p:txBody>
      </p:sp>
      <p:pic>
        <p:nvPicPr>
          <p:cNvPr id="7" name="Picture 6">
            <a:extLst>
              <a:ext uri="{FF2B5EF4-FFF2-40B4-BE49-F238E27FC236}">
                <a16:creationId xmlns:a16="http://schemas.microsoft.com/office/drawing/2014/main" id="{E212E02F-B74B-3D39-6E47-CBA477E516A5}"/>
              </a:ext>
            </a:extLst>
          </p:cNvPr>
          <p:cNvPicPr>
            <a:picLocks noChangeAspect="1"/>
          </p:cNvPicPr>
          <p:nvPr/>
        </p:nvPicPr>
        <p:blipFill>
          <a:blip r:embed="rId3"/>
          <a:stretch>
            <a:fillRect/>
          </a:stretch>
        </p:blipFill>
        <p:spPr>
          <a:xfrm>
            <a:off x="1041375" y="644343"/>
            <a:ext cx="7061249" cy="3854814"/>
          </a:xfrm>
          <a:prstGeom prst="rect">
            <a:avLst/>
          </a:prstGeom>
        </p:spPr>
      </p:pic>
      <p:sp>
        <p:nvSpPr>
          <p:cNvPr id="3" name="TextBox 2">
            <a:extLst>
              <a:ext uri="{FF2B5EF4-FFF2-40B4-BE49-F238E27FC236}">
                <a16:creationId xmlns:a16="http://schemas.microsoft.com/office/drawing/2014/main" id="{F5CF7993-C493-8141-CCF6-8F92185EF6EB}"/>
              </a:ext>
            </a:extLst>
          </p:cNvPr>
          <p:cNvSpPr txBox="1"/>
          <p:nvPr/>
        </p:nvSpPr>
        <p:spPr>
          <a:xfrm>
            <a:off x="2561896" y="4650827"/>
            <a:ext cx="46508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github.com/Significant-Gravitas/Auto-GP</a:t>
            </a:r>
          </a:p>
        </p:txBody>
      </p:sp>
    </p:spTree>
    <p:extLst>
      <p:ext uri="{BB962C8B-B14F-4D97-AF65-F5344CB8AC3E}">
        <p14:creationId xmlns:p14="http://schemas.microsoft.com/office/powerpoint/2010/main" val="836414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6.2 Explore comment-based code generation</a:t>
            </a:r>
            <a:endParaRPr lang="en-US" sz="2400" dirty="0"/>
          </a:p>
        </p:txBody>
      </p:sp>
    </p:spTree>
    <p:extLst>
      <p:ext uri="{BB962C8B-B14F-4D97-AF65-F5344CB8AC3E}">
        <p14:creationId xmlns:p14="http://schemas.microsoft.com/office/powerpoint/2010/main" val="4263862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102888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Comment-Based Suggestions</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First order of business is learn how to write comments in your chosen language!</a:t>
            </a:r>
          </a:p>
          <a:p>
            <a:pPr lvl="1"/>
            <a:r>
              <a:rPr lang="en-US" dirty="0"/>
              <a:t>Line comments</a:t>
            </a:r>
          </a:p>
          <a:p>
            <a:pPr lvl="1"/>
            <a:r>
              <a:rPr lang="en-US" dirty="0"/>
              <a:t>Multi-line comments</a:t>
            </a:r>
          </a:p>
          <a:p>
            <a:r>
              <a:rPr lang="en-US" dirty="0"/>
              <a:t>Second is to ensure VS Code understands your language</a:t>
            </a:r>
          </a:p>
          <a:p>
            <a:pPr lvl="1"/>
            <a:r>
              <a:rPr lang="en-US" dirty="0"/>
              <a:t>Relevant runtimes, libraries, SDKs</a:t>
            </a:r>
          </a:p>
          <a:p>
            <a:pPr lvl="1"/>
            <a:r>
              <a:rPr lang="en-US" dirty="0"/>
              <a:t>VS Code language extension(s)</a:t>
            </a:r>
          </a:p>
        </p:txBody>
      </p:sp>
    </p:spTree>
    <p:extLst>
      <p:ext uri="{BB962C8B-B14F-4D97-AF65-F5344CB8AC3E}">
        <p14:creationId xmlns:p14="http://schemas.microsoft.com/office/powerpoint/2010/main" val="357104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GitHub Copilot Chat</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Chat interface for GitHub Copilot</a:t>
            </a:r>
          </a:p>
          <a:p>
            <a:r>
              <a:rPr lang="en-US" dirty="0"/>
              <a:t>Part of GitHub Copilot X</a:t>
            </a:r>
          </a:p>
          <a:p>
            <a:pPr lvl="1"/>
            <a:r>
              <a:rPr lang="en-US" dirty="0"/>
              <a:t>GPT-4 model</a:t>
            </a:r>
          </a:p>
          <a:p>
            <a:r>
              <a:rPr lang="en-US" dirty="0"/>
              <a:t>Most important use cases:</a:t>
            </a:r>
          </a:p>
          <a:p>
            <a:pPr lvl="1"/>
            <a:r>
              <a:rPr lang="en-US" dirty="0"/>
              <a:t>Generating unit test cases</a:t>
            </a:r>
          </a:p>
          <a:p>
            <a:pPr lvl="1"/>
            <a:r>
              <a:rPr lang="en-US" dirty="0"/>
              <a:t>Explaining code</a:t>
            </a:r>
          </a:p>
          <a:p>
            <a:pPr lvl="1"/>
            <a:r>
              <a:rPr lang="en-US" dirty="0"/>
              <a:t>Proposing code fixes</a:t>
            </a:r>
          </a:p>
          <a:p>
            <a:pPr lvl="1"/>
            <a:r>
              <a:rPr lang="en-US" dirty="0"/>
              <a:t>Answering coding questions</a:t>
            </a:r>
          </a:p>
          <a:p>
            <a:pPr lvl="1"/>
            <a:endParaRPr lang="en-US" dirty="0"/>
          </a:p>
        </p:txBody>
      </p:sp>
    </p:spTree>
    <p:extLst>
      <p:ext uri="{BB962C8B-B14F-4D97-AF65-F5344CB8AC3E}">
        <p14:creationId xmlns:p14="http://schemas.microsoft.com/office/powerpoint/2010/main" val="174950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21799" y="78377"/>
            <a:ext cx="5522202" cy="1006782"/>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400" b="1" dirty="0">
                <a:solidFill>
                  <a:schemeClr val="bg1"/>
                </a:solidFill>
              </a:rPr>
              <a:t>Lesson 7: Leverage Unit Testing with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7.1 The importance of test-driven development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69" y="2329563"/>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7.2 Create unit tests with GitHub Copilot</a:t>
            </a:r>
            <a:endParaRPr lang="en-US" sz="2400" dirty="0"/>
          </a:p>
        </p:txBody>
      </p:sp>
    </p:spTree>
    <p:extLst>
      <p:ext uri="{BB962C8B-B14F-4D97-AF65-F5344CB8AC3E}">
        <p14:creationId xmlns:p14="http://schemas.microsoft.com/office/powerpoint/2010/main" val="2582090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7.1 The importance of test-driven development</a:t>
            </a:r>
            <a:endParaRPr lang="en-US" sz="2400" dirty="0"/>
          </a:p>
        </p:txBody>
      </p:sp>
    </p:spTree>
    <p:extLst>
      <p:ext uri="{BB962C8B-B14F-4D97-AF65-F5344CB8AC3E}">
        <p14:creationId xmlns:p14="http://schemas.microsoft.com/office/powerpoint/2010/main" val="2007385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Test-Driven Development (TDD)</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Software development practices designed to improve code quality and facilitate easier maintenance</a:t>
            </a:r>
          </a:p>
          <a:p>
            <a:r>
              <a:rPr lang="en-GB" dirty="0"/>
              <a:t>Regression testing: Make sure new changes don't break existing functionality</a:t>
            </a:r>
          </a:p>
          <a:p>
            <a:r>
              <a:rPr lang="en-GB" dirty="0"/>
              <a:t>Unit tests focus on testing the smallest piece of code that can be isolated in a system, usually a method or a function within a class</a:t>
            </a:r>
            <a:endParaRPr lang="en-US" dirty="0"/>
          </a:p>
        </p:txBody>
      </p:sp>
    </p:spTree>
    <p:extLst>
      <p:ext uri="{BB962C8B-B14F-4D97-AF65-F5344CB8AC3E}">
        <p14:creationId xmlns:p14="http://schemas.microsoft.com/office/powerpoint/2010/main" val="166233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583654" y="16029"/>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GB" sz="2400" b="1" dirty="0">
                <a:solidFill>
                  <a:schemeClr val="bg1"/>
                </a:solidFill>
              </a:rPr>
              <a:t>Lesson 8: Capstone: Build and Deploy an App with GitHub Copilot</a:t>
            </a:r>
            <a:endParaRPr lang="en-US" sz="2400" b="1" dirty="0">
              <a:solidFill>
                <a:schemeClr val="bg1"/>
              </a:solidFill>
            </a:endParaRP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308983" y="12304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8.1 Design, build, and test the application</a:t>
            </a:r>
            <a:endParaRPr lang="en-US" sz="20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A5250596-9089-D354-52E2-1FECD6316B16}"/>
              </a:ext>
            </a:extLst>
          </p:cNvPr>
          <p:cNvSpPr txBox="1">
            <a:spLocks/>
          </p:cNvSpPr>
          <p:nvPr/>
        </p:nvSpPr>
        <p:spPr>
          <a:xfrm>
            <a:off x="3308984" y="184225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8.2 Deploy the application to Microsoft Azure</a:t>
            </a:r>
            <a:endParaRPr lang="en-US" sz="2000" dirty="0"/>
          </a:p>
        </p:txBody>
      </p:sp>
    </p:spTree>
    <p:extLst>
      <p:ext uri="{BB962C8B-B14F-4D97-AF65-F5344CB8AC3E}">
        <p14:creationId xmlns:p14="http://schemas.microsoft.com/office/powerpoint/2010/main" val="22900819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8.1 Design, build, and test the application</a:t>
            </a:r>
          </a:p>
        </p:txBody>
      </p:sp>
    </p:spTree>
    <p:extLst>
      <p:ext uri="{BB962C8B-B14F-4D97-AF65-F5344CB8AC3E}">
        <p14:creationId xmlns:p14="http://schemas.microsoft.com/office/powerpoint/2010/main" val="2236667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715951-692F-DCB2-A954-DEA3936E2D92}"/>
              </a:ext>
            </a:extLst>
          </p:cNvPr>
          <p:cNvSpPr>
            <a:spLocks noGrp="1"/>
          </p:cNvSpPr>
          <p:nvPr>
            <p:ph type="title"/>
          </p:nvPr>
        </p:nvSpPr>
        <p:spPr/>
        <p:txBody>
          <a:bodyPr/>
          <a:lstStyle/>
          <a:p>
            <a:r>
              <a:rPr lang="en-US" dirty="0"/>
              <a:t>Solution requirements</a:t>
            </a:r>
          </a:p>
        </p:txBody>
      </p:sp>
      <p:sp>
        <p:nvSpPr>
          <p:cNvPr id="5" name="Content Placeholder 4">
            <a:extLst>
              <a:ext uri="{FF2B5EF4-FFF2-40B4-BE49-F238E27FC236}">
                <a16:creationId xmlns:a16="http://schemas.microsoft.com/office/drawing/2014/main" id="{782B8390-9E56-8A63-AF57-AAA25D24FF6B}"/>
              </a:ext>
            </a:extLst>
          </p:cNvPr>
          <p:cNvSpPr>
            <a:spLocks noGrp="1"/>
          </p:cNvSpPr>
          <p:nvPr>
            <p:ph idx="1"/>
          </p:nvPr>
        </p:nvSpPr>
        <p:spPr/>
        <p:txBody>
          <a:bodyPr/>
          <a:lstStyle/>
          <a:p>
            <a:r>
              <a:rPr lang="en-US" dirty="0"/>
              <a:t>3-page, simple POC Node.js web application</a:t>
            </a:r>
          </a:p>
          <a:p>
            <a:r>
              <a:rPr lang="en-US" dirty="0"/>
              <a:t>Unit tests to verify the page routing</a:t>
            </a:r>
          </a:p>
          <a:p>
            <a:r>
              <a:rPr lang="en-US" dirty="0"/>
              <a:t>Simple To Do app that uses file-based data storage</a:t>
            </a:r>
          </a:p>
          <a:p>
            <a:r>
              <a:rPr lang="en-US" dirty="0"/>
              <a:t>Concerns and workarounds:</a:t>
            </a:r>
          </a:p>
          <a:p>
            <a:pPr lvl="1"/>
            <a:r>
              <a:rPr lang="en-US" dirty="0"/>
              <a:t>September 2021 knowledge cut-off</a:t>
            </a:r>
          </a:p>
          <a:p>
            <a:pPr lvl="1"/>
            <a:r>
              <a:rPr lang="en-US" dirty="0"/>
              <a:t>Sometimes GitHub Copilot Chat gives current information</a:t>
            </a:r>
          </a:p>
          <a:p>
            <a:pPr lvl="1"/>
            <a:r>
              <a:rPr lang="en-US" dirty="0"/>
              <a:t>ChatGPT has a plugin architecture that supports web search</a:t>
            </a:r>
          </a:p>
        </p:txBody>
      </p:sp>
    </p:spTree>
    <p:extLst>
      <p:ext uri="{BB962C8B-B14F-4D97-AF65-F5344CB8AC3E}">
        <p14:creationId xmlns:p14="http://schemas.microsoft.com/office/powerpoint/2010/main" val="41934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8.2 Deploy the application to Microsoft Azure</a:t>
            </a:r>
            <a:endParaRPr lang="en-US" sz="2400" dirty="0"/>
          </a:p>
          <a:p>
            <a:endParaRPr lang="en-US" sz="2400" dirty="0"/>
          </a:p>
        </p:txBody>
      </p:sp>
    </p:spTree>
    <p:extLst>
      <p:ext uri="{BB962C8B-B14F-4D97-AF65-F5344CB8AC3E}">
        <p14:creationId xmlns:p14="http://schemas.microsoft.com/office/powerpoint/2010/main" val="17440508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0157A-4A4A-D77A-AB3D-5E9ADBAFB7F5}"/>
              </a:ext>
            </a:extLst>
          </p:cNvPr>
          <p:cNvSpPr>
            <a:spLocks noGrp="1"/>
          </p:cNvSpPr>
          <p:nvPr>
            <p:ph type="title"/>
          </p:nvPr>
        </p:nvSpPr>
        <p:spPr/>
        <p:txBody>
          <a:bodyPr/>
          <a:lstStyle/>
          <a:p>
            <a:r>
              <a:rPr lang="en-US" dirty="0"/>
              <a:t>Proposed architecture</a:t>
            </a:r>
          </a:p>
        </p:txBody>
      </p:sp>
      <p:pic>
        <p:nvPicPr>
          <p:cNvPr id="7" name="Picture 6">
            <a:extLst>
              <a:ext uri="{FF2B5EF4-FFF2-40B4-BE49-F238E27FC236}">
                <a16:creationId xmlns:a16="http://schemas.microsoft.com/office/drawing/2014/main" id="{C19D567C-211D-477D-2FE4-64EE6BFDF74A}"/>
              </a:ext>
            </a:extLst>
          </p:cNvPr>
          <p:cNvPicPr>
            <a:picLocks noChangeAspect="1"/>
          </p:cNvPicPr>
          <p:nvPr/>
        </p:nvPicPr>
        <p:blipFill>
          <a:blip r:embed="rId2"/>
          <a:stretch>
            <a:fillRect/>
          </a:stretch>
        </p:blipFill>
        <p:spPr>
          <a:xfrm>
            <a:off x="1605936" y="641934"/>
            <a:ext cx="5932127" cy="4258579"/>
          </a:xfrm>
          <a:prstGeom prst="rect">
            <a:avLst/>
          </a:prstGeom>
        </p:spPr>
      </p:pic>
      <p:sp>
        <p:nvSpPr>
          <p:cNvPr id="8" name="Rectangle 7">
            <a:extLst>
              <a:ext uri="{FF2B5EF4-FFF2-40B4-BE49-F238E27FC236}">
                <a16:creationId xmlns:a16="http://schemas.microsoft.com/office/drawing/2014/main" id="{7AB1EC0E-354C-EF48-20CD-D134D33CFBA1}"/>
              </a:ext>
            </a:extLst>
          </p:cNvPr>
          <p:cNvSpPr/>
          <p:nvPr/>
        </p:nvSpPr>
        <p:spPr>
          <a:xfrm>
            <a:off x="1742585" y="755556"/>
            <a:ext cx="1688244" cy="41487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B0A10D-7E39-CCEE-C17A-72B24A0ED4A1}"/>
              </a:ext>
            </a:extLst>
          </p:cNvPr>
          <p:cNvSpPr/>
          <p:nvPr/>
        </p:nvSpPr>
        <p:spPr>
          <a:xfrm>
            <a:off x="2342431"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C7980C-BA02-57B4-B750-0AAEA7A85E96}"/>
              </a:ext>
            </a:extLst>
          </p:cNvPr>
          <p:cNvSpPr/>
          <p:nvPr/>
        </p:nvSpPr>
        <p:spPr>
          <a:xfrm>
            <a:off x="4098079"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F8E6CA-F677-3B95-6437-F500F9C5222E}"/>
              </a:ext>
            </a:extLst>
          </p:cNvPr>
          <p:cNvSpPr/>
          <p:nvPr/>
        </p:nvSpPr>
        <p:spPr>
          <a:xfrm>
            <a:off x="5765944"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403E6F-35A4-F90A-9FD9-22448F4029B9}"/>
              </a:ext>
            </a:extLst>
          </p:cNvPr>
          <p:cNvSpPr/>
          <p:nvPr/>
        </p:nvSpPr>
        <p:spPr>
          <a:xfrm>
            <a:off x="2487169" y="2875015"/>
            <a:ext cx="1378132" cy="2025498"/>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26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Tree>
    <p:extLst>
      <p:ext uri="{BB962C8B-B14F-4D97-AF65-F5344CB8AC3E}">
        <p14:creationId xmlns:p14="http://schemas.microsoft.com/office/powerpoint/2010/main" val="13484108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7.2 Create unit tests with GitHub Copilot</a:t>
            </a:r>
          </a:p>
        </p:txBody>
      </p:sp>
    </p:spTree>
    <p:extLst>
      <p:ext uri="{BB962C8B-B14F-4D97-AF65-F5344CB8AC3E}">
        <p14:creationId xmlns:p14="http://schemas.microsoft.com/office/powerpoint/2010/main" val="38311662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Unit Tests with GitHub Copilot</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With GitHub Copilot Chat:</a:t>
            </a:r>
          </a:p>
          <a:p>
            <a:pPr lvl="1"/>
            <a:r>
              <a:rPr lang="en-GB" dirty="0"/>
              <a:t>Select function</a:t>
            </a:r>
          </a:p>
          <a:p>
            <a:pPr lvl="1"/>
            <a:r>
              <a:rPr lang="en-GB" dirty="0"/>
              <a:t>Prompt </a:t>
            </a:r>
            <a:r>
              <a:rPr lang="en-GB" b="1" dirty="0"/>
              <a:t>/tests</a:t>
            </a:r>
          </a:p>
          <a:p>
            <a:pPr lvl="1"/>
            <a:r>
              <a:rPr lang="en-GB" dirty="0"/>
              <a:t>Done!</a:t>
            </a:r>
          </a:p>
          <a:p>
            <a:r>
              <a:rPr lang="en-US" dirty="0"/>
              <a:t>Remember to keep your code and test files open in VS Code</a:t>
            </a:r>
          </a:p>
        </p:txBody>
      </p:sp>
    </p:spTree>
    <p:extLst>
      <p:ext uri="{BB962C8B-B14F-4D97-AF65-F5344CB8AC3E}">
        <p14:creationId xmlns:p14="http://schemas.microsoft.com/office/powerpoint/2010/main" val="29455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Tree>
    <p:extLst>
      <p:ext uri="{BB962C8B-B14F-4D97-AF65-F5344CB8AC3E}">
        <p14:creationId xmlns:p14="http://schemas.microsoft.com/office/powerpoint/2010/main" val="21884318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6.3 Build applications with comment-based code generation</a:t>
            </a:r>
            <a:endParaRPr lang="en-US" sz="2400" dirty="0"/>
          </a:p>
        </p:txBody>
      </p:sp>
    </p:spTree>
    <p:extLst>
      <p:ext uri="{BB962C8B-B14F-4D97-AF65-F5344CB8AC3E}">
        <p14:creationId xmlns:p14="http://schemas.microsoft.com/office/powerpoint/2010/main" val="6714335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2CF7DC25-3733-0E8C-0E40-2D96E1D64E1A}"/>
              </a:ext>
            </a:extLst>
          </p:cNvPr>
          <p:cNvSpPr>
            <a:spLocks noGrp="1"/>
          </p:cNvSpPr>
          <p:nvPr>
            <p:ph idx="1"/>
          </p:nvPr>
        </p:nvSpPr>
        <p:spPr/>
        <p:txBody>
          <a:bodyPr/>
          <a:lstStyle/>
          <a:p>
            <a:r>
              <a:rPr lang="en-US" dirty="0"/>
              <a:t>Build app using comments</a:t>
            </a:r>
          </a:p>
          <a:p>
            <a:r>
              <a:rPr lang="en-US" dirty="0"/>
              <a:t>Publish to GitHub</a:t>
            </a:r>
          </a:p>
          <a:p>
            <a:r>
              <a:rPr lang="en-US" dirty="0"/>
              <a:t>Use Copilot for PRs</a:t>
            </a:r>
          </a:p>
          <a:p>
            <a:r>
              <a:rPr lang="en-US" dirty="0"/>
              <a:t>Use Copilot for Docs</a:t>
            </a:r>
          </a:p>
        </p:txBody>
      </p:sp>
    </p:spTree>
    <p:extLst>
      <p:ext uri="{BB962C8B-B14F-4D97-AF65-F5344CB8AC3E}">
        <p14:creationId xmlns:p14="http://schemas.microsoft.com/office/powerpoint/2010/main" val="38153545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4.4 Add GitHub Copilot to </a:t>
            </a:r>
            <a:r>
              <a:rPr lang="en-US" sz="2400" dirty="0" err="1"/>
              <a:t>Neovim</a:t>
            </a:r>
            <a:endParaRPr lang="en-GB" sz="2400" dirty="0"/>
          </a:p>
          <a:p>
            <a:endParaRPr lang="en-US" sz="2400" dirty="0"/>
          </a:p>
        </p:txBody>
      </p:sp>
    </p:spTree>
    <p:extLst>
      <p:ext uri="{BB962C8B-B14F-4D97-AF65-F5344CB8AC3E}">
        <p14:creationId xmlns:p14="http://schemas.microsoft.com/office/powerpoint/2010/main" val="3190199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Vim/</a:t>
            </a:r>
            <a:r>
              <a:rPr lang="en-US" dirty="0" err="1"/>
              <a:t>Neovim</a:t>
            </a:r>
            <a:endParaRPr lang="en-US" dirty="0"/>
          </a:p>
        </p:txBody>
      </p:sp>
      <p:pic>
        <p:nvPicPr>
          <p:cNvPr id="3" name="Picture 2">
            <a:extLst>
              <a:ext uri="{FF2B5EF4-FFF2-40B4-BE49-F238E27FC236}">
                <a16:creationId xmlns:a16="http://schemas.microsoft.com/office/drawing/2014/main" id="{F968129B-C625-5377-2357-75B83EE5082E}"/>
              </a:ext>
            </a:extLst>
          </p:cNvPr>
          <p:cNvPicPr>
            <a:picLocks noChangeAspect="1"/>
          </p:cNvPicPr>
          <p:nvPr/>
        </p:nvPicPr>
        <p:blipFill>
          <a:blip r:embed="rId2"/>
          <a:stretch>
            <a:fillRect/>
          </a:stretch>
        </p:blipFill>
        <p:spPr>
          <a:xfrm>
            <a:off x="482439" y="1054975"/>
            <a:ext cx="8179121" cy="3255416"/>
          </a:xfrm>
          <a:prstGeom prst="rect">
            <a:avLst/>
          </a:prstGeom>
        </p:spPr>
      </p:pic>
    </p:spTree>
    <p:extLst>
      <p:ext uri="{BB962C8B-B14F-4D97-AF65-F5344CB8AC3E}">
        <p14:creationId xmlns:p14="http://schemas.microsoft.com/office/powerpoint/2010/main" val="211080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US" dirty="0"/>
              <a:t>Set up IDEs</a:t>
            </a:r>
          </a:p>
          <a:p>
            <a:r>
              <a:rPr lang="en-US" dirty="0"/>
              <a:t>Test them</a:t>
            </a:r>
          </a:p>
          <a:p>
            <a:endParaRPr lang="en-US" dirty="0"/>
          </a:p>
        </p:txBody>
      </p:sp>
    </p:spTree>
    <p:extLst>
      <p:ext uri="{BB962C8B-B14F-4D97-AF65-F5344CB8AC3E}">
        <p14:creationId xmlns:p14="http://schemas.microsoft.com/office/powerpoint/2010/main" val="3160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3.3 Highlight key features and benefits of GitHub Copilot</a:t>
            </a:r>
            <a:endParaRPr lang="en-US" dirty="0"/>
          </a:p>
        </p:txBody>
      </p:sp>
    </p:spTree>
    <p:extLst>
      <p:ext uri="{BB962C8B-B14F-4D97-AF65-F5344CB8AC3E}">
        <p14:creationId xmlns:p14="http://schemas.microsoft.com/office/powerpoint/2010/main" val="3136391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 </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942782" y="820229"/>
            <a:ext cx="1175302" cy="1276015"/>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3945900" y="736643"/>
            <a:ext cx="1317965" cy="1342474"/>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6922855" y="550416"/>
            <a:ext cx="1666717" cy="1666717"/>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3908233" y="3608576"/>
            <a:ext cx="1393299" cy="1171103"/>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3908233" y="2217133"/>
            <a:ext cx="1393299" cy="1213024"/>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Pattern</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7059564" y="2181328"/>
            <a:ext cx="1393299" cy="1184876"/>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grpSp>
        <p:nvGrpSpPr>
          <p:cNvPr id="4" name="Group 3">
            <a:extLst>
              <a:ext uri="{FF2B5EF4-FFF2-40B4-BE49-F238E27FC236}">
                <a16:creationId xmlns:a16="http://schemas.microsoft.com/office/drawing/2014/main" id="{98D1939B-DB03-6B8E-BEE0-2A4A68B6CC99}"/>
              </a:ext>
            </a:extLst>
          </p:cNvPr>
          <p:cNvGrpSpPr/>
          <p:nvPr/>
        </p:nvGrpSpPr>
        <p:grpSpPr>
          <a:xfrm>
            <a:off x="833784" y="2301032"/>
            <a:ext cx="1393299" cy="2377408"/>
            <a:chOff x="833784" y="2301032"/>
            <a:chExt cx="1393299" cy="2377408"/>
          </a:xfrm>
        </p:grpSpPr>
        <p:grpSp>
          <p:nvGrpSpPr>
            <p:cNvPr id="42" name="Group 41">
              <a:extLst>
                <a:ext uri="{FF2B5EF4-FFF2-40B4-BE49-F238E27FC236}">
                  <a16:creationId xmlns:a16="http://schemas.microsoft.com/office/drawing/2014/main" id="{14BC6781-E92F-701E-6E6B-C54AB3C8D8C5}"/>
                </a:ext>
              </a:extLst>
            </p:cNvPr>
            <p:cNvGrpSpPr/>
            <p:nvPr/>
          </p:nvGrpSpPr>
          <p:grpSpPr>
            <a:xfrm>
              <a:off x="833784" y="2301032"/>
              <a:ext cx="1393299" cy="129377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Training</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833784" y="3542003"/>
              <a:ext cx="1393299" cy="1136437"/>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grpSp>
        <p:nvGrpSpPr>
          <p:cNvPr id="46" name="Group 45">
            <a:extLst>
              <a:ext uri="{FF2B5EF4-FFF2-40B4-BE49-F238E27FC236}">
                <a16:creationId xmlns:a16="http://schemas.microsoft.com/office/drawing/2014/main" id="{A3EA9456-7FE4-2C07-11D8-33689DEF0874}"/>
              </a:ext>
            </a:extLst>
          </p:cNvPr>
          <p:cNvGrpSpPr/>
          <p:nvPr/>
        </p:nvGrpSpPr>
        <p:grpSpPr>
          <a:xfrm>
            <a:off x="7059564" y="3594803"/>
            <a:ext cx="1393299" cy="1184876"/>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2123068"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5400501"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4384944" y="3378051"/>
            <a:ext cx="374114"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Arrow: Right 52">
            <a:extLst>
              <a:ext uri="{FF2B5EF4-FFF2-40B4-BE49-F238E27FC236}">
                <a16:creationId xmlns:a16="http://schemas.microsoft.com/office/drawing/2014/main" id="{716D2C82-3A62-EF38-50DB-7E0B3BC1BE32}"/>
              </a:ext>
            </a:extLst>
          </p:cNvPr>
          <p:cNvSpPr/>
          <p:nvPr/>
        </p:nvSpPr>
        <p:spPr>
          <a:xfrm flipH="1">
            <a:off x="2218853" y="1179838"/>
            <a:ext cx="1617052"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4" name="Arrow: Right 53">
            <a:extLst>
              <a:ext uri="{FF2B5EF4-FFF2-40B4-BE49-F238E27FC236}">
                <a16:creationId xmlns:a16="http://schemas.microsoft.com/office/drawing/2014/main" id="{463D1E2C-14BE-FD34-F409-06B603EA8729}"/>
              </a:ext>
            </a:extLst>
          </p:cNvPr>
          <p:cNvSpPr/>
          <p:nvPr/>
        </p:nvSpPr>
        <p:spPr>
          <a:xfrm flipH="1">
            <a:off x="5216146" y="1164293"/>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4504762" y="2120957"/>
            <a:ext cx="483376"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3">
            <a:extLst>
              <a:ext uri="{FF2B5EF4-FFF2-40B4-BE49-F238E27FC236}">
                <a16:creationId xmlns:a16="http://schemas.microsoft.com/office/drawing/2014/main" id="{C9EE8886-EC54-BFD9-D238-62D4316F3A33}"/>
              </a:ext>
            </a:extLst>
          </p:cNvPr>
          <p:cNvSpPr txBox="1">
            <a:spLocks/>
          </p:cNvSpPr>
          <p:nvPr/>
        </p:nvSpPr>
        <p:spPr>
          <a:xfrm>
            <a:off x="940528" y="82345"/>
            <a:ext cx="8229600" cy="68455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Machine Learning (ML) &amp; Inference</a:t>
            </a:r>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Key Benefits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Contextual code suggestions</a:t>
            </a:r>
          </a:p>
          <a:p>
            <a:pPr lvl="1"/>
            <a:r>
              <a:rPr lang="en-US" dirty="0"/>
              <a:t>Improved productivity</a:t>
            </a:r>
          </a:p>
          <a:p>
            <a:r>
              <a:rPr lang="en-US" dirty="0"/>
              <a:t>Multi-language support</a:t>
            </a:r>
          </a:p>
          <a:p>
            <a:pPr lvl="1"/>
            <a:r>
              <a:rPr lang="en-US" dirty="0"/>
              <a:t>Pair programming experience</a:t>
            </a:r>
          </a:p>
          <a:p>
            <a:r>
              <a:rPr lang="en-US" dirty="0"/>
              <a:t>Function autocompletion</a:t>
            </a:r>
          </a:p>
          <a:p>
            <a:pPr lvl="1"/>
            <a:r>
              <a:rPr lang="en-US" dirty="0"/>
              <a:t>Reduced errors</a:t>
            </a:r>
          </a:p>
          <a:p>
            <a:pPr lvl="1"/>
            <a:r>
              <a:rPr lang="en-US" dirty="0"/>
              <a:t>Improved coding efficiency</a:t>
            </a:r>
          </a:p>
          <a:p>
            <a:r>
              <a:rPr lang="en-US" dirty="0"/>
              <a:t>Great way to learn a new programming language or framework</a:t>
            </a:r>
          </a:p>
          <a:p>
            <a:endParaRPr lang="en-US" dirty="0"/>
          </a:p>
        </p:txBody>
      </p:sp>
    </p:spTree>
    <p:extLst>
      <p:ext uri="{BB962C8B-B14F-4D97-AF65-F5344CB8AC3E}">
        <p14:creationId xmlns:p14="http://schemas.microsoft.com/office/powerpoint/2010/main" val="263278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87F2-D74F-49FE-2B09-47078459B3C4}"/>
              </a:ext>
            </a:extLst>
          </p:cNvPr>
          <p:cNvSpPr>
            <a:spLocks noGrp="1"/>
          </p:cNvSpPr>
          <p:nvPr>
            <p:ph type="title"/>
          </p:nvPr>
        </p:nvSpPr>
        <p:spPr/>
        <p:txBody>
          <a:bodyPr/>
          <a:lstStyle/>
          <a:p>
            <a:r>
              <a:rPr lang="en-US" dirty="0"/>
              <a:t>GitHub Copilot - Considerations</a:t>
            </a:r>
          </a:p>
        </p:txBody>
      </p:sp>
      <p:sp>
        <p:nvSpPr>
          <p:cNvPr id="3" name="Content Placeholder 2">
            <a:extLst>
              <a:ext uri="{FF2B5EF4-FFF2-40B4-BE49-F238E27FC236}">
                <a16:creationId xmlns:a16="http://schemas.microsoft.com/office/drawing/2014/main" id="{A26CC822-48D7-AC8D-143B-FF95835CD356}"/>
              </a:ext>
            </a:extLst>
          </p:cNvPr>
          <p:cNvSpPr>
            <a:spLocks noGrp="1"/>
          </p:cNvSpPr>
          <p:nvPr>
            <p:ph idx="1"/>
          </p:nvPr>
        </p:nvSpPr>
        <p:spPr/>
        <p:txBody>
          <a:bodyPr/>
          <a:lstStyle/>
          <a:p>
            <a:r>
              <a:rPr lang="en-GB" dirty="0"/>
              <a:t>GitHub Copilot's suggestions are not always perfect</a:t>
            </a:r>
          </a:p>
          <a:p>
            <a:pPr lvl="1"/>
            <a:r>
              <a:rPr lang="en-GB" dirty="0"/>
              <a:t>It's important to review the code for accuracy</a:t>
            </a:r>
          </a:p>
          <a:p>
            <a:r>
              <a:rPr lang="en-GB" dirty="0"/>
              <a:t>Developers should be aware of potential issues around code licensing and copyright when using AI-generated code</a:t>
            </a:r>
            <a:endParaRPr lang="en-US" dirty="0"/>
          </a:p>
        </p:txBody>
      </p:sp>
    </p:spTree>
    <p:extLst>
      <p:ext uri="{BB962C8B-B14F-4D97-AF65-F5344CB8AC3E}">
        <p14:creationId xmlns:p14="http://schemas.microsoft.com/office/powerpoint/2010/main" val="199607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F033-130F-97D9-EAC9-6691347A3E90}"/>
              </a:ext>
            </a:extLst>
          </p:cNvPr>
          <p:cNvSpPr>
            <a:spLocks noGrp="1"/>
          </p:cNvSpPr>
          <p:nvPr>
            <p:ph type="title"/>
          </p:nvPr>
        </p:nvSpPr>
        <p:spPr/>
        <p:txBody>
          <a:bodyPr/>
          <a:lstStyle/>
          <a:p>
            <a:r>
              <a:rPr lang="en-US" dirty="0"/>
              <a:t>GitHub Copilot Terminology</a:t>
            </a:r>
          </a:p>
        </p:txBody>
      </p:sp>
      <p:pic>
        <p:nvPicPr>
          <p:cNvPr id="9" name="Picture 8">
            <a:extLst>
              <a:ext uri="{FF2B5EF4-FFF2-40B4-BE49-F238E27FC236}">
                <a16:creationId xmlns:a16="http://schemas.microsoft.com/office/drawing/2014/main" id="{DD8D6D71-1BDE-81A5-B3BA-A985B3865E51}"/>
              </a:ext>
            </a:extLst>
          </p:cNvPr>
          <p:cNvPicPr>
            <a:picLocks noChangeAspect="1"/>
          </p:cNvPicPr>
          <p:nvPr/>
        </p:nvPicPr>
        <p:blipFill>
          <a:blip r:embed="rId2"/>
          <a:stretch>
            <a:fillRect/>
          </a:stretch>
        </p:blipFill>
        <p:spPr>
          <a:xfrm>
            <a:off x="1953647" y="4025008"/>
            <a:ext cx="5236708" cy="319798"/>
          </a:xfrm>
          <a:prstGeom prst="rect">
            <a:avLst/>
          </a:prstGeom>
        </p:spPr>
      </p:pic>
      <p:grpSp>
        <p:nvGrpSpPr>
          <p:cNvPr id="14" name="Group 13">
            <a:extLst>
              <a:ext uri="{FF2B5EF4-FFF2-40B4-BE49-F238E27FC236}">
                <a16:creationId xmlns:a16="http://schemas.microsoft.com/office/drawing/2014/main" id="{84C4CE7A-38BD-2858-C46C-F524C502A87E}"/>
              </a:ext>
            </a:extLst>
          </p:cNvPr>
          <p:cNvGrpSpPr/>
          <p:nvPr/>
        </p:nvGrpSpPr>
        <p:grpSpPr>
          <a:xfrm>
            <a:off x="1953646" y="1633313"/>
            <a:ext cx="5236708" cy="1876873"/>
            <a:chOff x="1953646" y="1633313"/>
            <a:chExt cx="5236708" cy="1876873"/>
          </a:xfrm>
        </p:grpSpPr>
        <p:pic>
          <p:nvPicPr>
            <p:cNvPr id="5" name="Picture 4">
              <a:extLst>
                <a:ext uri="{FF2B5EF4-FFF2-40B4-BE49-F238E27FC236}">
                  <a16:creationId xmlns:a16="http://schemas.microsoft.com/office/drawing/2014/main" id="{6347A52A-F7A4-2F7B-B996-C3E20D1DF462}"/>
                </a:ext>
              </a:extLst>
            </p:cNvPr>
            <p:cNvPicPr>
              <a:picLocks noChangeAspect="1"/>
            </p:cNvPicPr>
            <p:nvPr/>
          </p:nvPicPr>
          <p:blipFill>
            <a:blip r:embed="rId3"/>
            <a:stretch>
              <a:fillRect/>
            </a:stretch>
          </p:blipFill>
          <p:spPr>
            <a:xfrm>
              <a:off x="1953646" y="1633313"/>
              <a:ext cx="5236708" cy="1876873"/>
            </a:xfrm>
            <a:prstGeom prst="rect">
              <a:avLst/>
            </a:prstGeom>
          </p:spPr>
        </p:pic>
        <p:pic>
          <p:nvPicPr>
            <p:cNvPr id="13" name="Picture 12">
              <a:extLst>
                <a:ext uri="{FF2B5EF4-FFF2-40B4-BE49-F238E27FC236}">
                  <a16:creationId xmlns:a16="http://schemas.microsoft.com/office/drawing/2014/main" id="{787BDA60-7072-1E06-A4FA-3E8CCA2AE694}"/>
                </a:ext>
              </a:extLst>
            </p:cNvPr>
            <p:cNvPicPr>
              <a:picLocks noChangeAspect="1"/>
            </p:cNvPicPr>
            <p:nvPr/>
          </p:nvPicPr>
          <p:blipFill>
            <a:blip r:embed="rId4"/>
            <a:stretch>
              <a:fillRect/>
            </a:stretch>
          </p:blipFill>
          <p:spPr>
            <a:xfrm>
              <a:off x="1953646" y="1715478"/>
              <a:ext cx="1233691" cy="309266"/>
            </a:xfrm>
            <a:prstGeom prst="rect">
              <a:avLst/>
            </a:prstGeom>
          </p:spPr>
        </p:pic>
      </p:grpSp>
      <p:sp>
        <p:nvSpPr>
          <p:cNvPr id="6" name="Speech Bubble: Rectangle 5">
            <a:extLst>
              <a:ext uri="{FF2B5EF4-FFF2-40B4-BE49-F238E27FC236}">
                <a16:creationId xmlns:a16="http://schemas.microsoft.com/office/drawing/2014/main" id="{3F2AC8E8-C5F8-3872-189A-4A6C54362AD4}"/>
              </a:ext>
            </a:extLst>
          </p:cNvPr>
          <p:cNvSpPr/>
          <p:nvPr/>
        </p:nvSpPr>
        <p:spPr>
          <a:xfrm>
            <a:off x="143691" y="1920240"/>
            <a:ext cx="1547949" cy="560552"/>
          </a:xfrm>
          <a:prstGeom prst="wedgeRectCallout">
            <a:avLst>
              <a:gd name="adj1" fmla="val 123471"/>
              <a:gd name="adj2" fmla="val 5084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Prompt</a:t>
            </a:r>
          </a:p>
        </p:txBody>
      </p:sp>
      <p:sp>
        <p:nvSpPr>
          <p:cNvPr id="7" name="Speech Bubble: Rectangle 6">
            <a:extLst>
              <a:ext uri="{FF2B5EF4-FFF2-40B4-BE49-F238E27FC236}">
                <a16:creationId xmlns:a16="http://schemas.microsoft.com/office/drawing/2014/main" id="{DFDC9D34-3958-3C3B-5E6C-665A38B3DBF5}"/>
              </a:ext>
            </a:extLst>
          </p:cNvPr>
          <p:cNvSpPr/>
          <p:nvPr/>
        </p:nvSpPr>
        <p:spPr>
          <a:xfrm>
            <a:off x="143690" y="2730138"/>
            <a:ext cx="1547949" cy="560552"/>
          </a:xfrm>
          <a:prstGeom prst="wedgeRectCallout">
            <a:avLst>
              <a:gd name="adj1" fmla="val 124315"/>
              <a:gd name="adj2" fmla="val 100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a:t>
            </a:r>
          </a:p>
        </p:txBody>
      </p:sp>
      <p:sp>
        <p:nvSpPr>
          <p:cNvPr id="10" name="Speech Bubble: Rectangle 9">
            <a:extLst>
              <a:ext uri="{FF2B5EF4-FFF2-40B4-BE49-F238E27FC236}">
                <a16:creationId xmlns:a16="http://schemas.microsoft.com/office/drawing/2014/main" id="{0D6A39D0-67A9-2BCE-290D-F1D12B01A07C}"/>
              </a:ext>
            </a:extLst>
          </p:cNvPr>
          <p:cNvSpPr/>
          <p:nvPr/>
        </p:nvSpPr>
        <p:spPr>
          <a:xfrm>
            <a:off x="6603274" y="2847703"/>
            <a:ext cx="1998617" cy="795683"/>
          </a:xfrm>
          <a:prstGeom prst="wedgeRectCallout">
            <a:avLst>
              <a:gd name="adj1" fmla="val -133264"/>
              <a:gd name="adj2" fmla="val 10646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Copilot status icon</a:t>
            </a:r>
          </a:p>
        </p:txBody>
      </p:sp>
      <p:sp>
        <p:nvSpPr>
          <p:cNvPr id="11" name="Speech Bubble: Rectangle 10">
            <a:extLst>
              <a:ext uri="{FF2B5EF4-FFF2-40B4-BE49-F238E27FC236}">
                <a16:creationId xmlns:a16="http://schemas.microsoft.com/office/drawing/2014/main" id="{160AA0B6-25A6-2A3E-A385-B171C8C8390E}"/>
              </a:ext>
            </a:extLst>
          </p:cNvPr>
          <p:cNvSpPr/>
          <p:nvPr/>
        </p:nvSpPr>
        <p:spPr>
          <a:xfrm>
            <a:off x="6603274" y="1053019"/>
            <a:ext cx="1998617" cy="795683"/>
          </a:xfrm>
          <a:prstGeom prst="wedgeRectCallout">
            <a:avLst>
              <a:gd name="adj1" fmla="val -66924"/>
              <a:gd name="adj2" fmla="val 1557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Suggestions toolbar</a:t>
            </a:r>
          </a:p>
        </p:txBody>
      </p:sp>
      <p:sp>
        <p:nvSpPr>
          <p:cNvPr id="15" name="Rectangle: Rounded Corners 14">
            <a:extLst>
              <a:ext uri="{FF2B5EF4-FFF2-40B4-BE49-F238E27FC236}">
                <a16:creationId xmlns:a16="http://schemas.microsoft.com/office/drawing/2014/main" id="{9E450B8B-87E0-5CEC-2DE1-7A04529F362E}"/>
              </a:ext>
            </a:extLst>
          </p:cNvPr>
          <p:cNvSpPr/>
          <p:nvPr/>
        </p:nvSpPr>
        <p:spPr>
          <a:xfrm>
            <a:off x="2357845" y="4540282"/>
            <a:ext cx="4428309" cy="37229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CTRL+ENTER opens Completions panel</a:t>
            </a:r>
          </a:p>
        </p:txBody>
      </p:sp>
    </p:spTree>
    <p:extLst>
      <p:ext uri="{BB962C8B-B14F-4D97-AF65-F5344CB8AC3E}">
        <p14:creationId xmlns:p14="http://schemas.microsoft.com/office/powerpoint/2010/main" val="43510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X</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Powered by the GitHub Next development team</a:t>
            </a:r>
          </a:p>
          <a:p>
            <a:r>
              <a:rPr lang="en-US" dirty="0"/>
              <a:t>Copilot Chat</a:t>
            </a:r>
          </a:p>
          <a:p>
            <a:r>
              <a:rPr lang="en-US" dirty="0"/>
              <a:t>Copilot Docs</a:t>
            </a:r>
          </a:p>
          <a:p>
            <a:r>
              <a:rPr lang="en-US" dirty="0"/>
              <a:t>Copilot for PRs</a:t>
            </a:r>
          </a:p>
          <a:p>
            <a:r>
              <a:rPr lang="en-US" dirty="0"/>
              <a:t>Copilot for CLI</a:t>
            </a:r>
          </a:p>
        </p:txBody>
      </p:sp>
    </p:spTree>
    <p:extLst>
      <p:ext uri="{BB962C8B-B14F-4D97-AF65-F5344CB8AC3E}">
        <p14:creationId xmlns:p14="http://schemas.microsoft.com/office/powerpoint/2010/main" val="17718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D7F616-DAFE-1EAB-FF67-63CD2E69D046}"/>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B8078B67-D43A-8C3F-1A6F-3C9FC6D35C93}"/>
              </a:ext>
            </a:extLst>
          </p:cNvPr>
          <p:cNvSpPr>
            <a:spLocks noGrp="1"/>
          </p:cNvSpPr>
          <p:nvPr>
            <p:ph idx="1"/>
          </p:nvPr>
        </p:nvSpPr>
        <p:spPr/>
        <p:txBody>
          <a:bodyPr/>
          <a:lstStyle/>
          <a:p>
            <a:r>
              <a:rPr lang="en-US"/>
              <a:t>Show </a:t>
            </a:r>
            <a:r>
              <a:rPr lang="en-US" dirty="0"/>
              <a:t>off GitHub Copilot features in VS Code</a:t>
            </a:r>
          </a:p>
          <a:p>
            <a:pPr lvl="1"/>
            <a:r>
              <a:rPr lang="en-US" dirty="0"/>
              <a:t>Pay attention to key terminology</a:t>
            </a:r>
          </a:p>
        </p:txBody>
      </p:sp>
    </p:spTree>
    <p:extLst>
      <p:ext uri="{BB962C8B-B14F-4D97-AF65-F5344CB8AC3E}">
        <p14:creationId xmlns:p14="http://schemas.microsoft.com/office/powerpoint/2010/main" val="20729734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2.4 Sign up for GitHub Copilot</a:t>
            </a:r>
            <a:endParaRPr lang="en-US" sz="2400" dirty="0"/>
          </a:p>
        </p:txBody>
      </p:sp>
    </p:spTree>
    <p:extLst>
      <p:ext uri="{BB962C8B-B14F-4D97-AF65-F5344CB8AC3E}">
        <p14:creationId xmlns:p14="http://schemas.microsoft.com/office/powerpoint/2010/main" val="20151353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Sign Up for GitHub Copilot</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dirty="0"/>
              <a:t>Available for GitHub Personal and Business accounts</a:t>
            </a:r>
          </a:p>
          <a:p>
            <a:r>
              <a:rPr lang="en-US" dirty="0"/>
              <a:t>One-time 30-day trial</a:t>
            </a:r>
          </a:p>
          <a:p>
            <a:pPr lvl="1"/>
            <a:r>
              <a:rPr lang="en-US" dirty="0"/>
              <a:t>Automatically converts to paid subscription</a:t>
            </a:r>
          </a:p>
          <a:p>
            <a:r>
              <a:rPr lang="en-US" dirty="0"/>
              <a:t>Copilot for Individuals SaaS pricing model</a:t>
            </a:r>
          </a:p>
          <a:p>
            <a:pPr lvl="1"/>
            <a:r>
              <a:rPr lang="en-US" dirty="0"/>
              <a:t>$10 USD per calendar month</a:t>
            </a:r>
          </a:p>
          <a:p>
            <a:pPr lvl="1"/>
            <a:r>
              <a:rPr lang="en-US" dirty="0"/>
              <a:t>$100 per year</a:t>
            </a:r>
          </a:p>
          <a:p>
            <a:pPr lvl="1"/>
            <a:r>
              <a:rPr lang="en-US" dirty="0"/>
              <a:t>Free subscription to verified students, teachers, and popular open-source repo maintainers</a:t>
            </a:r>
          </a:p>
        </p:txBody>
      </p:sp>
    </p:spTree>
    <p:extLst>
      <p:ext uri="{BB962C8B-B14F-4D97-AF65-F5344CB8AC3E}">
        <p14:creationId xmlns:p14="http://schemas.microsoft.com/office/powerpoint/2010/main" val="10922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B879-8C1D-ED8C-E0B1-B360EAADCB8E}"/>
              </a:ext>
            </a:extLst>
          </p:cNvPr>
          <p:cNvSpPr>
            <a:spLocks noGrp="1"/>
          </p:cNvSpPr>
          <p:nvPr>
            <p:ph type="title"/>
          </p:nvPr>
        </p:nvSpPr>
        <p:spPr/>
        <p:txBody>
          <a:bodyPr/>
          <a:lstStyle/>
          <a:p>
            <a:r>
              <a:rPr lang="en-US" dirty="0"/>
              <a:t>Demo Tasks</a:t>
            </a:r>
          </a:p>
        </p:txBody>
      </p:sp>
      <p:sp>
        <p:nvSpPr>
          <p:cNvPr id="4" name="Content Placeholder 3">
            <a:extLst>
              <a:ext uri="{FF2B5EF4-FFF2-40B4-BE49-F238E27FC236}">
                <a16:creationId xmlns:a16="http://schemas.microsoft.com/office/drawing/2014/main" id="{8F7349AE-A7AE-27D1-132A-B3999FF02570}"/>
              </a:ext>
            </a:extLst>
          </p:cNvPr>
          <p:cNvSpPr>
            <a:spLocks noGrp="1"/>
          </p:cNvSpPr>
          <p:nvPr>
            <p:ph idx="1"/>
          </p:nvPr>
        </p:nvSpPr>
        <p:spPr/>
        <p:txBody>
          <a:bodyPr/>
          <a:lstStyle/>
          <a:p>
            <a:r>
              <a:rPr lang="en-US" dirty="0"/>
              <a:t>Install Git</a:t>
            </a:r>
          </a:p>
          <a:p>
            <a:r>
              <a:rPr lang="en-US" dirty="0"/>
              <a:t>Install and set up Visual Studio Code</a:t>
            </a:r>
          </a:p>
          <a:p>
            <a:r>
              <a:rPr lang="en-US" dirty="0"/>
              <a:t>GitHub Copilot X / </a:t>
            </a:r>
            <a:r>
              <a:rPr lang="en-US" dirty="0" err="1"/>
              <a:t>GitHubNext</a:t>
            </a:r>
            <a:endParaRPr lang="en-US" dirty="0"/>
          </a:p>
          <a:p>
            <a:r>
              <a:rPr lang="en-US" dirty="0"/>
              <a:t>Sign up for GitHub Copilot</a:t>
            </a:r>
          </a:p>
          <a:p>
            <a:r>
              <a:rPr lang="en-US" dirty="0"/>
              <a:t>Tweak settings</a:t>
            </a:r>
          </a:p>
        </p:txBody>
      </p:sp>
    </p:spTree>
    <p:extLst>
      <p:ext uri="{BB962C8B-B14F-4D97-AF65-F5344CB8AC3E}">
        <p14:creationId xmlns:p14="http://schemas.microsoft.com/office/powerpoint/2010/main" val="26472499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1.2 Explore the range of OpenAI models</a:t>
            </a:r>
            <a:endParaRPr lang="en-GB" dirty="0"/>
          </a:p>
          <a:p>
            <a:endParaRPr lang="en-US" dirty="0"/>
          </a:p>
        </p:txBody>
      </p:sp>
    </p:spTree>
    <p:extLst>
      <p:ext uri="{BB962C8B-B14F-4D97-AF65-F5344CB8AC3E}">
        <p14:creationId xmlns:p14="http://schemas.microsoft.com/office/powerpoint/2010/main" val="34063097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2.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10655</TotalTime>
  <Words>4099</Words>
  <Application>Microsoft Office PowerPoint</Application>
  <PresentationFormat>On-screen Show (16:9)</PresentationFormat>
  <Paragraphs>483</Paragraphs>
  <Slides>109</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109</vt:i4>
      </vt:variant>
    </vt:vector>
  </HeadingPairs>
  <TitlesOfParts>
    <vt:vector size="118" baseType="lpstr">
      <vt:lpstr>Arial</vt:lpstr>
      <vt:lpstr>Calibri</vt:lpstr>
      <vt:lpstr>Myriad Pro</vt:lpstr>
      <vt:lpstr>PS TT Commons</vt:lpstr>
      <vt:lpstr>PS TT Commons DemiBold</vt:lpstr>
      <vt:lpstr>PS TT Commons Medium</vt:lpstr>
      <vt:lpstr>Roboto Mono Medium</vt:lpstr>
      <vt:lpstr>Segoe Pro</vt:lpstr>
      <vt:lpstr>Standard_LiveLessons_2017</vt:lpstr>
      <vt:lpstr>PowerPoint Presentation</vt:lpstr>
      <vt:lpstr>Tim Warner</vt:lpstr>
      <vt:lpstr>Learning Goals</vt:lpstr>
      <vt:lpstr>Course materials</vt:lpstr>
      <vt:lpstr>Break Schedule (Central Time)</vt:lpstr>
      <vt:lpstr>Artificial Intelligence (AI)</vt:lpstr>
      <vt:lpstr>Machine Learning (ML)</vt:lpstr>
      <vt:lpstr>Neural Networks</vt:lpstr>
      <vt:lpstr> </vt:lpstr>
      <vt:lpstr>PowerPoint Presentation</vt:lpstr>
      <vt:lpstr> </vt:lpstr>
      <vt:lpstr> </vt:lpstr>
      <vt:lpstr>GitHub Enterprise Cloud (GHEC)</vt:lpstr>
      <vt:lpstr>Pro tip: Use a prompt.txt file</vt:lpstr>
      <vt:lpstr>Pro Tip: Tell GH Copilot about you</vt:lpstr>
      <vt:lpstr>Pro Tip: Use GH Copilot in the CLI</vt:lpstr>
      <vt:lpstr>Thank You!</vt:lpstr>
      <vt:lpstr>This section is...</vt:lpstr>
      <vt:lpstr>Foundational Terminology</vt:lpstr>
      <vt:lpstr> </vt:lpstr>
      <vt:lpstr>Preliminary Terminology</vt:lpstr>
      <vt:lpstr>Preliminary Terminology</vt:lpstr>
      <vt:lpstr>Lesson 1: Introduction to OpenAI and its Models</vt:lpstr>
      <vt:lpstr>OpenAI</vt:lpstr>
      <vt:lpstr>OpenAI and AGI</vt:lpstr>
      <vt:lpstr>Microsoft and OpenAI</vt:lpstr>
      <vt:lpstr>PowerPoint Presentation</vt:lpstr>
      <vt:lpstr>Lesson 2: Brush Up on Git and GitHub Basics</vt:lpstr>
      <vt:lpstr>Why Should I Care?</vt:lpstr>
      <vt:lpstr>Git</vt:lpstr>
      <vt:lpstr>Git Branching</vt:lpstr>
      <vt:lpstr>Copilot for CLI </vt:lpstr>
      <vt:lpstr>Lesson 2: Brush Up on Git and GitHub Basics</vt:lpstr>
      <vt:lpstr>GitHub</vt:lpstr>
      <vt:lpstr>GitHub Flow</vt:lpstr>
      <vt:lpstr>Copilot for Pull Requests</vt:lpstr>
      <vt:lpstr>Lesson 2: Brush Up on Git and GitHub Basics</vt:lpstr>
      <vt:lpstr>Essential Git Commands</vt:lpstr>
      <vt:lpstr>PowerPoint Presentation</vt:lpstr>
      <vt:lpstr>Lesson 3: Understand GitHub Copilot</vt:lpstr>
      <vt:lpstr>GitHub Copilot</vt:lpstr>
      <vt:lpstr>Lesson 3: Understand GitHub Copilot</vt:lpstr>
      <vt:lpstr>GitHub Copilot Under the Hood</vt:lpstr>
      <vt:lpstr>GitHub Copilot Language Support</vt:lpstr>
      <vt:lpstr>GitHub Copilot Supported IDEs</vt:lpstr>
      <vt:lpstr>PowerPoint Presentation</vt:lpstr>
      <vt:lpstr>Lesson 4: Integrate GitHub Copilot with Your IDE</vt:lpstr>
      <vt:lpstr>The General Setup Process</vt:lpstr>
      <vt:lpstr>Visual Studio</vt:lpstr>
      <vt:lpstr>Lesson 4: Integrate GitHub Copilot with Your IDE</vt:lpstr>
      <vt:lpstr>Visual Studio Code</vt:lpstr>
      <vt:lpstr>Lesson 4: Integrate GitHub Copilot with Your IDE</vt:lpstr>
      <vt:lpstr>Supported JetBrains IDEs</vt:lpstr>
      <vt:lpstr>JetBrains IntelliJ IDEA</vt:lpstr>
      <vt:lpstr>PowerPoint Presentation</vt:lpstr>
      <vt:lpstr>Lesson 5: Apply GitHub Copilot in Coding</vt:lpstr>
      <vt:lpstr>What is a Function?</vt:lpstr>
      <vt:lpstr>Create a Function with Copilot</vt:lpstr>
      <vt:lpstr>Lesson 5: Apply GitHub Copilot in Coding</vt:lpstr>
      <vt:lpstr>What is a Class?</vt:lpstr>
      <vt:lpstr>Create a Class with Copilot</vt:lpstr>
      <vt:lpstr>Tips and Tricks</vt:lpstr>
      <vt:lpstr>Demo Tasks</vt:lpstr>
      <vt:lpstr>PowerPoint Presentation</vt:lpstr>
      <vt:lpstr>Lesson 6: Enhance Coding with GitHub Copilot's Comment-Based Generation</vt:lpstr>
      <vt:lpstr>Prompt Engineering</vt:lpstr>
      <vt:lpstr>Prompt Engineering Tips</vt:lpstr>
      <vt:lpstr> </vt:lpstr>
      <vt:lpstr>Lesson 6: Enhance Coding with GitHub Copilot's Comment-Based Generation</vt:lpstr>
      <vt:lpstr>Comment-Based Suggestions</vt:lpstr>
      <vt:lpstr>GitHub Copilot Chat</vt:lpstr>
      <vt:lpstr>PowerPoint Presentation</vt:lpstr>
      <vt:lpstr>Lesson 7: Leverage Unit Testing with GitHub Copilot</vt:lpstr>
      <vt:lpstr>Test-Driven Development (TDD)</vt:lpstr>
      <vt:lpstr>PowerPoint Presentation</vt:lpstr>
      <vt:lpstr>Lesson 8: Capstone: Build and Deploy an App with GitHub Copilot</vt:lpstr>
      <vt:lpstr>Solution requirements</vt:lpstr>
      <vt:lpstr>Lesson 8: Capstone: Build and Deploy an App with GitHub Copilot</vt:lpstr>
      <vt:lpstr>Proposed architecture</vt:lpstr>
      <vt:lpstr>Demo Tasks</vt:lpstr>
      <vt:lpstr>Lesson 7: Leverage Unit Testing with GitHub Copilot</vt:lpstr>
      <vt:lpstr>Unit Tests with GitHub Copilot</vt:lpstr>
      <vt:lpstr>Demo Tasks</vt:lpstr>
      <vt:lpstr>Lesson 6: Enhance Coding with GitHub Copilot's Comment-Based Generation</vt:lpstr>
      <vt:lpstr>Demo Tasks</vt:lpstr>
      <vt:lpstr>Lesson 4: Integrate GitHub Copilot with Your IDE</vt:lpstr>
      <vt:lpstr>Vim/Neovim</vt:lpstr>
      <vt:lpstr>Demo Tasks</vt:lpstr>
      <vt:lpstr>Lesson 3: Understand GitHub Copilot</vt:lpstr>
      <vt:lpstr>GitHub Copilot Key Benefits</vt:lpstr>
      <vt:lpstr>GitHub Copilot - Considerations</vt:lpstr>
      <vt:lpstr>GitHub Copilot Terminology</vt:lpstr>
      <vt:lpstr>GitHub Copilot X</vt:lpstr>
      <vt:lpstr>Demo Tasks</vt:lpstr>
      <vt:lpstr>Lesson 2: Brush Up on Git and GitHub Basics</vt:lpstr>
      <vt:lpstr>Sign Up for GitHub Copilot</vt:lpstr>
      <vt:lpstr>Demo Tasks</vt:lpstr>
      <vt:lpstr>Lesson 1: Introduction to OpenAI and its Models</vt:lpstr>
      <vt:lpstr>Artificial Intelligence (AI)</vt:lpstr>
      <vt:lpstr>Generative AI</vt:lpstr>
      <vt:lpstr>Machine Learning (ML)</vt:lpstr>
      <vt:lpstr>GPT</vt:lpstr>
      <vt:lpstr>ChatGPT</vt:lpstr>
      <vt:lpstr>Microsoft Bing</vt:lpstr>
      <vt:lpstr>GitHub Copilot</vt:lpstr>
      <vt:lpstr>GitHub Copilot</vt:lpstr>
      <vt:lpstr>DALL-E</vt:lpstr>
      <vt:lpstr>Azure OpenAI Service</vt:lpstr>
      <vt:lpstr>Demo Tasks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61</cp:revision>
  <dcterms:created xsi:type="dcterms:W3CDTF">2015-09-28T19:52:00Z</dcterms:created>
  <dcterms:modified xsi:type="dcterms:W3CDTF">2024-11-14T02:44:01Z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